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0"/>
  </p:notesMasterIdLst>
  <p:sldIdLst>
    <p:sldId id="256" r:id="rId2"/>
    <p:sldId id="257" r:id="rId3"/>
    <p:sldId id="258" r:id="rId4"/>
    <p:sldId id="293" r:id="rId5"/>
    <p:sldId id="294" r:id="rId6"/>
    <p:sldId id="295" r:id="rId7"/>
    <p:sldId id="261" r:id="rId8"/>
    <p:sldId id="273" r:id="rId9"/>
    <p:sldId id="262" r:id="rId10"/>
    <p:sldId id="259" r:id="rId11"/>
    <p:sldId id="260" r:id="rId12"/>
    <p:sldId id="263" r:id="rId13"/>
    <p:sldId id="297" r:id="rId14"/>
    <p:sldId id="264" r:id="rId15"/>
    <p:sldId id="265" r:id="rId16"/>
    <p:sldId id="267" r:id="rId17"/>
    <p:sldId id="268" r:id="rId18"/>
    <p:sldId id="296" r:id="rId19"/>
  </p:sldIdLst>
  <p:sldSz cx="9144000" cy="5143500" type="screen16x9"/>
  <p:notesSz cx="6858000" cy="9144000"/>
  <p:embeddedFontLst>
    <p:embeddedFont>
      <p:font typeface="Bebas Neue" panose="020B0606020202050201" pitchFamily="34" charset="0"/>
      <p:regular r:id="rId21"/>
    </p:embeddedFont>
    <p:embeddedFont>
      <p:font typeface="Gill Sans Nova Light" panose="020B0302020104020203" pitchFamily="34" charset="0"/>
      <p:regular r:id="rId22"/>
      <p:italic r:id="rId23"/>
    </p:embeddedFont>
    <p:embeddedFont>
      <p:font typeface="Golos Text" panose="020B0604020202020204" charset="0"/>
      <p:regular r:id="rId24"/>
      <p:bold r:id="rId25"/>
    </p:embeddedFont>
    <p:embeddedFont>
      <p:font typeface="Golos Text Medium"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8D3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54456B5-4834-4C2F-B0EC-0AAEAD4D35CE}">
  <a:tblStyle styleId="{754456B5-4834-4C2F-B0EC-0AAEAD4D35C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820"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2b21ebf290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2b21ebf29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22b21ebf290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22b21ebf290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68075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2b21ebf290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2683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3774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71409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887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22b21ebf290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22b21ebf290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2" r:id="rId14"/>
    <p:sldLayoutId id="2147483663"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bg1"/>
                </a:solidFill>
              </a:rPr>
              <a:t>Final Project</a:t>
            </a:r>
            <a:endParaRPr dirty="0">
              <a:solidFill>
                <a:schemeClr val="bg1"/>
              </a:solidFill>
            </a:endParaRPr>
          </a:p>
        </p:txBody>
      </p: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82;p21">
            <a:extLst>
              <a:ext uri="{FF2B5EF4-FFF2-40B4-BE49-F238E27FC236}">
                <a16:creationId xmlns:a16="http://schemas.microsoft.com/office/drawing/2014/main" id="{92BEA2B6-4671-0617-56E1-8DFFA95BEE2C}"/>
              </a:ext>
            </a:extLst>
          </p:cNvPr>
          <p:cNvSpPr txBox="1">
            <a:spLocks/>
          </p:cNvSpPr>
          <p:nvPr/>
        </p:nvSpPr>
        <p:spPr>
          <a:xfrm>
            <a:off x="687774" y="1973329"/>
            <a:ext cx="5546625" cy="185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5200"/>
              <a:buFont typeface="Golos Text Medium"/>
              <a:buNone/>
              <a:defRPr sz="4800" b="0" i="0" u="none" strike="noStrike" cap="none">
                <a:solidFill>
                  <a:schemeClr val="dk1"/>
                </a:solidFill>
                <a:latin typeface="Golos Text Medium"/>
                <a:ea typeface="Golos Text Medium"/>
                <a:cs typeface="Golos Text Medium"/>
                <a:sym typeface="Golos Text Medium"/>
              </a:defRPr>
            </a:lvl1pPr>
            <a:lvl2pPr marR="0" lvl="1"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2pPr>
            <a:lvl3pPr marR="0" lvl="2"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3pPr>
            <a:lvl4pPr marR="0" lvl="3"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4pPr>
            <a:lvl5pPr marR="0" lvl="4"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5pPr>
            <a:lvl6pPr marR="0" lvl="5"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6pPr>
            <a:lvl7pPr marR="0" lvl="6"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7pPr>
            <a:lvl8pPr marR="0" lvl="7"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8pPr>
            <a:lvl9pPr marR="0" lvl="8"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9pPr>
          </a:lstStyle>
          <a:p>
            <a:r>
              <a:rPr lang="en-US" sz="4000" dirty="0">
                <a:solidFill>
                  <a:schemeClr val="accent2">
                    <a:lumMod val="50000"/>
                  </a:schemeClr>
                </a:solidFill>
              </a:rPr>
              <a:t>Visual Question &amp; Answering Model</a:t>
            </a:r>
          </a:p>
        </p:txBody>
      </p:sp>
      <p:sp>
        <p:nvSpPr>
          <p:cNvPr id="3" name="Google Shape;82;p21">
            <a:extLst>
              <a:ext uri="{FF2B5EF4-FFF2-40B4-BE49-F238E27FC236}">
                <a16:creationId xmlns:a16="http://schemas.microsoft.com/office/drawing/2014/main" id="{F7D4C09F-F2AC-EB82-98D4-95B06498F043}"/>
              </a:ext>
            </a:extLst>
          </p:cNvPr>
          <p:cNvSpPr txBox="1">
            <a:spLocks/>
          </p:cNvSpPr>
          <p:nvPr/>
        </p:nvSpPr>
        <p:spPr>
          <a:xfrm>
            <a:off x="219882" y="4209343"/>
            <a:ext cx="5546625" cy="74724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5200"/>
              <a:buFont typeface="Golos Text Medium"/>
              <a:buNone/>
              <a:defRPr sz="4800" b="0" i="0" u="none" strike="noStrike" cap="none">
                <a:solidFill>
                  <a:schemeClr val="dk1"/>
                </a:solidFill>
                <a:latin typeface="Golos Text Medium"/>
                <a:ea typeface="Golos Text Medium"/>
                <a:cs typeface="Golos Text Medium"/>
                <a:sym typeface="Golos Text Medium"/>
              </a:defRPr>
            </a:lvl1pPr>
            <a:lvl2pPr marR="0" lvl="1"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2pPr>
            <a:lvl3pPr marR="0" lvl="2"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3pPr>
            <a:lvl4pPr marR="0" lvl="3"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4pPr>
            <a:lvl5pPr marR="0" lvl="4"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5pPr>
            <a:lvl6pPr marR="0" lvl="5"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6pPr>
            <a:lvl7pPr marR="0" lvl="6"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7pPr>
            <a:lvl8pPr marR="0" lvl="7"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8pPr>
            <a:lvl9pPr marR="0" lvl="8" algn="ctr" rtl="0">
              <a:lnSpc>
                <a:spcPct val="115000"/>
              </a:lnSpc>
              <a:spcBef>
                <a:spcPts val="0"/>
              </a:spcBef>
              <a:spcAft>
                <a:spcPts val="0"/>
              </a:spcAft>
              <a:buClr>
                <a:schemeClr val="dk1"/>
              </a:buClr>
              <a:buSzPts val="5200"/>
              <a:buFont typeface="Golos Text Medium"/>
              <a:buNone/>
              <a:defRPr sz="5200" b="0" i="0" u="none" strike="noStrike" cap="none">
                <a:solidFill>
                  <a:schemeClr val="dk1"/>
                </a:solidFill>
                <a:latin typeface="Golos Text Medium"/>
                <a:ea typeface="Golos Text Medium"/>
                <a:cs typeface="Golos Text Medium"/>
                <a:sym typeface="Golos Text Medium"/>
              </a:defRPr>
            </a:lvl9pPr>
          </a:lstStyle>
          <a:p>
            <a:r>
              <a:rPr lang="en-US" sz="2400" dirty="0">
                <a:solidFill>
                  <a:schemeClr val="accent4">
                    <a:lumMod val="65000"/>
                  </a:schemeClr>
                </a:solidFill>
                <a:latin typeface="Gill Sans Nova Light" panose="020B0302020104020203" pitchFamily="34" charset="0"/>
              </a:rPr>
              <a:t>Saja Abdullah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3" name="صورة 2">
            <a:extLst>
              <a:ext uri="{FF2B5EF4-FFF2-40B4-BE49-F238E27FC236}">
                <a16:creationId xmlns:a16="http://schemas.microsoft.com/office/drawing/2014/main" id="{88055723-F887-0AE4-E709-61C29EE8272E}"/>
              </a:ext>
            </a:extLst>
          </p:cNvPr>
          <p:cNvPicPr>
            <a:picLocks noChangeAspect="1"/>
          </p:cNvPicPr>
          <p:nvPr/>
        </p:nvPicPr>
        <p:blipFill>
          <a:blip r:embed="rId3"/>
          <a:stretch>
            <a:fillRect/>
          </a:stretch>
        </p:blipFill>
        <p:spPr>
          <a:xfrm>
            <a:off x="296306" y="690232"/>
            <a:ext cx="6757013" cy="4008298"/>
          </a:xfrm>
          <a:prstGeom prst="rect">
            <a:avLst/>
          </a:prstGeom>
        </p:spPr>
      </p:pic>
      <p:grpSp>
        <p:nvGrpSpPr>
          <p:cNvPr id="4" name="Google Shape;210;p24"/>
          <p:cNvGrpSpPr/>
          <p:nvPr/>
        </p:nvGrpSpPr>
        <p:grpSpPr>
          <a:xfrm flipH="1">
            <a:off x="5835111" y="3045417"/>
            <a:ext cx="3460954" cy="2378634"/>
            <a:chOff x="4388650" y="2224200"/>
            <a:chExt cx="1707525" cy="1174775"/>
          </a:xfrm>
        </p:grpSpPr>
        <p:sp>
          <p:nvSpPr>
            <p:cNvPr id="5" name="Google Shape;211;p24"/>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2;p24"/>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3;p24"/>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4;p24"/>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5;p24"/>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6;p24"/>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7;p24"/>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8;p24"/>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19;p24"/>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20;p24"/>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21;p24"/>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22;p24"/>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3;p24"/>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24;p24"/>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5;p24"/>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26;p24"/>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27;p24"/>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8;p24"/>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29;p24"/>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30;p24"/>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1;p24"/>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2;p24"/>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3;p24"/>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4;p24"/>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35;p24"/>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36;p24"/>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7;p24"/>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38;p24"/>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39;p24"/>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40;p24"/>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41;p24"/>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42;p24"/>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3;p24"/>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4;p24"/>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5;p24"/>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6;p24"/>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7;p24"/>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8;p24"/>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9;p24"/>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0;p24"/>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1;p24"/>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2;p24"/>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3;p24"/>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p24"/>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5;p24"/>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6;p24"/>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7;p24"/>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8;p24"/>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9;p24"/>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60;p24"/>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1;p24"/>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2;p24"/>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63;p24"/>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64;p24"/>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65;p24"/>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66;p24"/>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67;p24"/>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68;p24"/>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69;p24"/>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270;p24"/>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271;p24"/>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72;p24"/>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73;p24"/>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274;p24"/>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275;p24"/>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 name="Google Shape;201;p23">
            <a:extLst>
              <a:ext uri="{FF2B5EF4-FFF2-40B4-BE49-F238E27FC236}">
                <a16:creationId xmlns:a16="http://schemas.microsoft.com/office/drawing/2014/main" id="{DF9D50A2-7F6B-B183-1C9D-29FB38DFDC5A}"/>
              </a:ext>
            </a:extLst>
          </p:cNvPr>
          <p:cNvSpPr txBox="1">
            <a:spLocks noGrp="1"/>
          </p:cNvSpPr>
          <p:nvPr>
            <p:ph type="title"/>
          </p:nvPr>
        </p:nvSpPr>
        <p:spPr>
          <a:xfrm>
            <a:off x="126064" y="77432"/>
            <a:ext cx="4066227" cy="5403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Screenshot of The Code: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cxnSp>
        <p:nvCxnSpPr>
          <p:cNvPr id="440" name="Google Shape;440;p25"/>
          <p:cNvCxnSpPr>
            <a:cxnSpLocks/>
          </p:cNvCxnSpPr>
          <p:nvPr/>
        </p:nvCxnSpPr>
        <p:spPr>
          <a:xfrm>
            <a:off x="6486749" y="4925298"/>
            <a:ext cx="3276897" cy="0"/>
          </a:xfrm>
          <a:prstGeom prst="straightConnector1">
            <a:avLst/>
          </a:prstGeom>
          <a:noFill/>
          <a:ln w="9525" cap="flat" cmpd="sng">
            <a:solidFill>
              <a:schemeClr val="dk1"/>
            </a:solidFill>
            <a:prstDash val="solid"/>
            <a:round/>
            <a:headEnd type="none" w="med" len="med"/>
            <a:tailEnd type="none" w="med" len="med"/>
          </a:ln>
        </p:spPr>
      </p:cxnSp>
      <p:pic>
        <p:nvPicPr>
          <p:cNvPr id="5" name="صورة 4">
            <a:extLst>
              <a:ext uri="{FF2B5EF4-FFF2-40B4-BE49-F238E27FC236}">
                <a16:creationId xmlns:a16="http://schemas.microsoft.com/office/drawing/2014/main" id="{A95D2059-EED8-4977-18CC-D81C292C7F58}"/>
              </a:ext>
            </a:extLst>
          </p:cNvPr>
          <p:cNvPicPr>
            <a:picLocks noChangeAspect="1"/>
          </p:cNvPicPr>
          <p:nvPr/>
        </p:nvPicPr>
        <p:blipFill>
          <a:blip r:embed="rId3"/>
          <a:stretch>
            <a:fillRect/>
          </a:stretch>
        </p:blipFill>
        <p:spPr>
          <a:xfrm>
            <a:off x="357407" y="1050595"/>
            <a:ext cx="8112727" cy="1888195"/>
          </a:xfrm>
          <a:prstGeom prst="rect">
            <a:avLst/>
          </a:prstGeom>
        </p:spPr>
      </p:pic>
      <p:grpSp>
        <p:nvGrpSpPr>
          <p:cNvPr id="6" name="Google Shape;283;p25"/>
          <p:cNvGrpSpPr/>
          <p:nvPr/>
        </p:nvGrpSpPr>
        <p:grpSpPr>
          <a:xfrm>
            <a:off x="6356732" y="2487481"/>
            <a:ext cx="2322319" cy="2437817"/>
            <a:chOff x="5201312" y="729700"/>
            <a:chExt cx="3303885" cy="3878927"/>
          </a:xfrm>
        </p:grpSpPr>
        <p:grpSp>
          <p:nvGrpSpPr>
            <p:cNvPr id="7" name="Google Shape;284;p25"/>
            <p:cNvGrpSpPr/>
            <p:nvPr/>
          </p:nvGrpSpPr>
          <p:grpSpPr>
            <a:xfrm flipH="1">
              <a:off x="5201312" y="932488"/>
              <a:ext cx="1331387" cy="724666"/>
              <a:chOff x="238125" y="2409350"/>
              <a:chExt cx="760575" cy="414000"/>
            </a:xfrm>
          </p:grpSpPr>
          <p:sp>
            <p:nvSpPr>
              <p:cNvPr id="503"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97;p25"/>
            <p:cNvGrpSpPr/>
            <p:nvPr/>
          </p:nvGrpSpPr>
          <p:grpSpPr>
            <a:xfrm>
              <a:off x="5434633" y="1349646"/>
              <a:ext cx="3070564" cy="3258981"/>
              <a:chOff x="1304275" y="2258525"/>
              <a:chExt cx="1138300" cy="1208194"/>
            </a:xfrm>
          </p:grpSpPr>
          <p:sp>
            <p:nvSpPr>
              <p:cNvPr id="16"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01;p25"/>
              <p:cNvSpPr/>
              <p:nvPr/>
            </p:nvSpPr>
            <p:spPr>
              <a:xfrm>
                <a:off x="1936775" y="3097626"/>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433;p25"/>
            <p:cNvGrpSpPr/>
            <p:nvPr/>
          </p:nvGrpSpPr>
          <p:grpSpPr>
            <a:xfrm>
              <a:off x="6350950" y="729700"/>
              <a:ext cx="576232" cy="320112"/>
              <a:chOff x="315275" y="3124950"/>
              <a:chExt cx="658175" cy="365675"/>
            </a:xfrm>
          </p:grpSpPr>
          <p:sp>
            <p:nvSpPr>
              <p:cNvPr id="10"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7" name="Google Shape;201;p23">
            <a:extLst>
              <a:ext uri="{FF2B5EF4-FFF2-40B4-BE49-F238E27FC236}">
                <a16:creationId xmlns:a16="http://schemas.microsoft.com/office/drawing/2014/main" id="{85BCF58F-A06C-2B06-D689-E190A24802B3}"/>
              </a:ext>
            </a:extLst>
          </p:cNvPr>
          <p:cNvSpPr txBox="1">
            <a:spLocks noGrp="1"/>
          </p:cNvSpPr>
          <p:nvPr>
            <p:ph type="title"/>
          </p:nvPr>
        </p:nvSpPr>
        <p:spPr>
          <a:xfrm>
            <a:off x="347543" y="378667"/>
            <a:ext cx="4066227" cy="5403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Screenshot of The Code: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pic>
        <p:nvPicPr>
          <p:cNvPr id="7" name="صورة 6">
            <a:extLst>
              <a:ext uri="{FF2B5EF4-FFF2-40B4-BE49-F238E27FC236}">
                <a16:creationId xmlns:a16="http://schemas.microsoft.com/office/drawing/2014/main" id="{E1EF347C-B077-89F3-DF45-06E3A77D48C3}"/>
              </a:ext>
            </a:extLst>
          </p:cNvPr>
          <p:cNvPicPr>
            <a:picLocks noChangeAspect="1"/>
          </p:cNvPicPr>
          <p:nvPr/>
        </p:nvPicPr>
        <p:blipFill>
          <a:blip r:embed="rId3"/>
          <a:stretch>
            <a:fillRect/>
          </a:stretch>
        </p:blipFill>
        <p:spPr>
          <a:xfrm>
            <a:off x="805913" y="651808"/>
            <a:ext cx="7275485" cy="2904435"/>
          </a:xfrm>
          <a:prstGeom prst="rect">
            <a:avLst/>
          </a:prstGeom>
        </p:spPr>
      </p:pic>
      <p:pic>
        <p:nvPicPr>
          <p:cNvPr id="9" name="صورة 8">
            <a:extLst>
              <a:ext uri="{FF2B5EF4-FFF2-40B4-BE49-F238E27FC236}">
                <a16:creationId xmlns:a16="http://schemas.microsoft.com/office/drawing/2014/main" id="{26407CF8-454D-7AC6-B396-AB793B8BF54C}"/>
              </a:ext>
            </a:extLst>
          </p:cNvPr>
          <p:cNvPicPr>
            <a:picLocks noChangeAspect="1"/>
          </p:cNvPicPr>
          <p:nvPr/>
        </p:nvPicPr>
        <p:blipFill>
          <a:blip r:embed="rId4"/>
          <a:srcRect r="2527"/>
          <a:stretch/>
        </p:blipFill>
        <p:spPr>
          <a:xfrm>
            <a:off x="867905" y="3556243"/>
            <a:ext cx="7213493" cy="1238509"/>
          </a:xfrm>
          <a:prstGeom prst="rect">
            <a:avLst/>
          </a:prstGeom>
        </p:spPr>
      </p:pic>
      <p:sp>
        <p:nvSpPr>
          <p:cNvPr id="10" name="Google Shape;201;p23">
            <a:extLst>
              <a:ext uri="{FF2B5EF4-FFF2-40B4-BE49-F238E27FC236}">
                <a16:creationId xmlns:a16="http://schemas.microsoft.com/office/drawing/2014/main" id="{4B67251C-8DA6-9577-B3C3-A52456E0739A}"/>
              </a:ext>
            </a:extLst>
          </p:cNvPr>
          <p:cNvSpPr txBox="1">
            <a:spLocks noGrp="1"/>
          </p:cNvSpPr>
          <p:nvPr>
            <p:ph type="title"/>
          </p:nvPr>
        </p:nvSpPr>
        <p:spPr>
          <a:xfrm>
            <a:off x="242302" y="111455"/>
            <a:ext cx="4329698" cy="5403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Screenshot of the Outputs: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pic>
        <p:nvPicPr>
          <p:cNvPr id="10" name="VQA Project">
            <a:hlinkClick r:id="" action="ppaction://media"/>
            <a:extLst>
              <a:ext uri="{FF2B5EF4-FFF2-40B4-BE49-F238E27FC236}">
                <a16:creationId xmlns:a16="http://schemas.microsoft.com/office/drawing/2014/main" id="{7C3197B3-832D-30CF-AEB4-B1DB138750C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82847" y="286719"/>
            <a:ext cx="8407827" cy="4729403"/>
          </a:xfrm>
          <a:prstGeom prst="rect">
            <a:avLst/>
          </a:prstGeom>
        </p:spPr>
      </p:pic>
    </p:spTree>
    <p:extLst>
      <p:ext uri="{BB962C8B-B14F-4D97-AF65-F5344CB8AC3E}">
        <p14:creationId xmlns:p14="http://schemas.microsoft.com/office/powerpoint/2010/main" val="3405605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Arabic language problems</a:t>
            </a:r>
            <a:endParaRPr dirty="0"/>
          </a:p>
        </p:txBody>
      </p:sp>
      <p:sp>
        <p:nvSpPr>
          <p:cNvPr id="470" name="Google Shape;470;p29"/>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3</a:t>
            </a:r>
            <a:endParaRPr dirty="0"/>
          </a:p>
        </p:txBody>
      </p:sp>
      <p:cxnSp>
        <p:nvCxnSpPr>
          <p:cNvPr id="471" name="Google Shape;471;p29"/>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6" name="Google Shape;469;p29">
            <a:extLst>
              <a:ext uri="{FF2B5EF4-FFF2-40B4-BE49-F238E27FC236}">
                <a16:creationId xmlns:a16="http://schemas.microsoft.com/office/drawing/2014/main" id="{E6E141A7-0CA2-3918-A6ED-A8F55E8E134F}"/>
              </a:ext>
            </a:extLst>
          </p:cNvPr>
          <p:cNvSpPr txBox="1">
            <a:spLocks noGrp="1"/>
          </p:cNvSpPr>
          <p:nvPr>
            <p:ph type="title"/>
          </p:nvPr>
        </p:nvSpPr>
        <p:spPr>
          <a:xfrm>
            <a:off x="276183" y="302314"/>
            <a:ext cx="8591633" cy="253766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t>After research, it was found that there are significant limitations in available VQ&amp;A models for Arabic. Models like BLIP are designed for English, and there are no equivalent Arabic models with the same capabilities. </a:t>
            </a:r>
            <a:br>
              <a:rPr lang="ar-SA" sz="1800" dirty="0"/>
            </a:br>
            <a:r>
              <a:rPr lang="en-US" sz="1800" dirty="0"/>
              <a:t>Moreover, datasets for this task are mainly in English, and developing an Arabic model from scratch would require extensive resources, which are beyond the project’s scope. Hence, using the English model is more feasible.</a:t>
            </a:r>
            <a:endParaRPr sz="1800" dirty="0"/>
          </a:p>
        </p:txBody>
      </p:sp>
      <p:grpSp>
        <p:nvGrpSpPr>
          <p:cNvPr id="2" name="Google Shape;84;p21">
            <a:extLst>
              <a:ext uri="{FF2B5EF4-FFF2-40B4-BE49-F238E27FC236}">
                <a16:creationId xmlns:a16="http://schemas.microsoft.com/office/drawing/2014/main" id="{338B5CB1-DE03-1028-8484-4C1A98D81274}"/>
              </a:ext>
            </a:extLst>
          </p:cNvPr>
          <p:cNvGrpSpPr/>
          <p:nvPr/>
        </p:nvGrpSpPr>
        <p:grpSpPr>
          <a:xfrm flipH="1">
            <a:off x="359911" y="3422841"/>
            <a:ext cx="2048376" cy="2537661"/>
            <a:chOff x="6483100" y="2237750"/>
            <a:chExt cx="898250" cy="1146075"/>
          </a:xfrm>
        </p:grpSpPr>
        <p:sp>
          <p:nvSpPr>
            <p:cNvPr id="3" name="Google Shape;85;p21">
              <a:extLst>
                <a:ext uri="{FF2B5EF4-FFF2-40B4-BE49-F238E27FC236}">
                  <a16:creationId xmlns:a16="http://schemas.microsoft.com/office/drawing/2014/main" id="{74323498-E99D-5BDC-9BEF-43E26829CA29}"/>
                </a:ext>
              </a:extLst>
            </p:cNvPr>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6;p21">
              <a:extLst>
                <a:ext uri="{FF2B5EF4-FFF2-40B4-BE49-F238E27FC236}">
                  <a16:creationId xmlns:a16="http://schemas.microsoft.com/office/drawing/2014/main" id="{E992D4AF-0C64-2AED-E6EE-1055FE58885A}"/>
                </a:ext>
              </a:extLst>
            </p:cNvPr>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7;p21">
              <a:extLst>
                <a:ext uri="{FF2B5EF4-FFF2-40B4-BE49-F238E27FC236}">
                  <a16:creationId xmlns:a16="http://schemas.microsoft.com/office/drawing/2014/main" id="{1F74CE28-AD4A-AAFC-83AE-4AD20234F343}"/>
                </a:ext>
              </a:extLst>
            </p:cNvPr>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8;p21">
              <a:extLst>
                <a:ext uri="{FF2B5EF4-FFF2-40B4-BE49-F238E27FC236}">
                  <a16:creationId xmlns:a16="http://schemas.microsoft.com/office/drawing/2014/main" id="{D713DADC-F091-196D-251F-9D8D0726CC0D}"/>
                </a:ext>
              </a:extLst>
            </p:cNvPr>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9;p21">
              <a:extLst>
                <a:ext uri="{FF2B5EF4-FFF2-40B4-BE49-F238E27FC236}">
                  <a16:creationId xmlns:a16="http://schemas.microsoft.com/office/drawing/2014/main" id="{3237881A-86CE-0A4A-D034-8E2E6E0C4BFF}"/>
                </a:ext>
              </a:extLst>
            </p:cNvPr>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0;p21">
              <a:extLst>
                <a:ext uri="{FF2B5EF4-FFF2-40B4-BE49-F238E27FC236}">
                  <a16:creationId xmlns:a16="http://schemas.microsoft.com/office/drawing/2014/main" id="{F2BF3DAD-B170-8A7E-BA8C-F85BB214255A}"/>
                </a:ext>
              </a:extLst>
            </p:cNvPr>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1;p21">
              <a:extLst>
                <a:ext uri="{FF2B5EF4-FFF2-40B4-BE49-F238E27FC236}">
                  <a16:creationId xmlns:a16="http://schemas.microsoft.com/office/drawing/2014/main" id="{A69EAED8-3A50-B8E2-FCFA-53A4A27C71C0}"/>
                </a:ext>
              </a:extLst>
            </p:cNvPr>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2;p21">
              <a:extLst>
                <a:ext uri="{FF2B5EF4-FFF2-40B4-BE49-F238E27FC236}">
                  <a16:creationId xmlns:a16="http://schemas.microsoft.com/office/drawing/2014/main" id="{92821DE7-5F1C-D880-1C05-5AC5C6DB5116}"/>
                </a:ext>
              </a:extLst>
            </p:cNvPr>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3;p21">
              <a:extLst>
                <a:ext uri="{FF2B5EF4-FFF2-40B4-BE49-F238E27FC236}">
                  <a16:creationId xmlns:a16="http://schemas.microsoft.com/office/drawing/2014/main" id="{C8600C27-E208-16FC-721E-B2BFD320C189}"/>
                </a:ext>
              </a:extLst>
            </p:cNvPr>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4;p21">
              <a:extLst>
                <a:ext uri="{FF2B5EF4-FFF2-40B4-BE49-F238E27FC236}">
                  <a16:creationId xmlns:a16="http://schemas.microsoft.com/office/drawing/2014/main" id="{AAF7BB29-81AC-249A-3DC6-7D8BBBA62CB0}"/>
                </a:ext>
              </a:extLst>
            </p:cNvPr>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5;p21">
              <a:extLst>
                <a:ext uri="{FF2B5EF4-FFF2-40B4-BE49-F238E27FC236}">
                  <a16:creationId xmlns:a16="http://schemas.microsoft.com/office/drawing/2014/main" id="{7F311550-2FF0-90AA-806B-41F90A3BB5D3}"/>
                </a:ext>
              </a:extLst>
            </p:cNvPr>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6;p21">
              <a:extLst>
                <a:ext uri="{FF2B5EF4-FFF2-40B4-BE49-F238E27FC236}">
                  <a16:creationId xmlns:a16="http://schemas.microsoft.com/office/drawing/2014/main" id="{D704EEB5-F770-62B6-A0F3-CDA6CFBB2951}"/>
                </a:ext>
              </a:extLst>
            </p:cNvPr>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7;p21">
              <a:extLst>
                <a:ext uri="{FF2B5EF4-FFF2-40B4-BE49-F238E27FC236}">
                  <a16:creationId xmlns:a16="http://schemas.microsoft.com/office/drawing/2014/main" id="{251EAEC9-1DE2-FF97-68F6-BC1F36C5945F}"/>
                </a:ext>
              </a:extLst>
            </p:cNvPr>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8;p21">
              <a:extLst>
                <a:ext uri="{FF2B5EF4-FFF2-40B4-BE49-F238E27FC236}">
                  <a16:creationId xmlns:a16="http://schemas.microsoft.com/office/drawing/2014/main" id="{789C25A3-8376-6752-3E02-C600B2059AB5}"/>
                </a:ext>
              </a:extLst>
            </p:cNvPr>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9;p21">
              <a:extLst>
                <a:ext uri="{FF2B5EF4-FFF2-40B4-BE49-F238E27FC236}">
                  <a16:creationId xmlns:a16="http://schemas.microsoft.com/office/drawing/2014/main" id="{6BCA4299-458D-B258-4618-0F722A4C25C1}"/>
                </a:ext>
              </a:extLst>
            </p:cNvPr>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0;p21">
              <a:extLst>
                <a:ext uri="{FF2B5EF4-FFF2-40B4-BE49-F238E27FC236}">
                  <a16:creationId xmlns:a16="http://schemas.microsoft.com/office/drawing/2014/main" id="{C3B7D90E-1D47-D637-F8C1-76AB840AE163}"/>
                </a:ext>
              </a:extLst>
            </p:cNvPr>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1;p21">
              <a:extLst>
                <a:ext uri="{FF2B5EF4-FFF2-40B4-BE49-F238E27FC236}">
                  <a16:creationId xmlns:a16="http://schemas.microsoft.com/office/drawing/2014/main" id="{BEA62E50-EF45-16BA-39AC-8878E4451BB7}"/>
                </a:ext>
              </a:extLst>
            </p:cNvPr>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2;p21">
              <a:extLst>
                <a:ext uri="{FF2B5EF4-FFF2-40B4-BE49-F238E27FC236}">
                  <a16:creationId xmlns:a16="http://schemas.microsoft.com/office/drawing/2014/main" id="{17B003BB-090D-E257-F8FB-1BE5AB1EA784}"/>
                </a:ext>
              </a:extLst>
            </p:cNvPr>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3;p21">
              <a:extLst>
                <a:ext uri="{FF2B5EF4-FFF2-40B4-BE49-F238E27FC236}">
                  <a16:creationId xmlns:a16="http://schemas.microsoft.com/office/drawing/2014/main" id="{7716AEA9-24D8-9658-4129-04DB528E3C3D}"/>
                </a:ext>
              </a:extLst>
            </p:cNvPr>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4;p21">
              <a:extLst>
                <a:ext uri="{FF2B5EF4-FFF2-40B4-BE49-F238E27FC236}">
                  <a16:creationId xmlns:a16="http://schemas.microsoft.com/office/drawing/2014/main" id="{F4413239-306B-4C49-C83C-66551CDAB6F7}"/>
                </a:ext>
              </a:extLst>
            </p:cNvPr>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5;p21">
              <a:extLst>
                <a:ext uri="{FF2B5EF4-FFF2-40B4-BE49-F238E27FC236}">
                  <a16:creationId xmlns:a16="http://schemas.microsoft.com/office/drawing/2014/main" id="{1E6DB834-722D-C754-4D0B-88FF04F79B0E}"/>
                </a:ext>
              </a:extLst>
            </p:cNvPr>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6;p21">
              <a:extLst>
                <a:ext uri="{FF2B5EF4-FFF2-40B4-BE49-F238E27FC236}">
                  <a16:creationId xmlns:a16="http://schemas.microsoft.com/office/drawing/2014/main" id="{B19EDAEE-1E03-9610-BB2C-2E9EDB77AEF9}"/>
                </a:ext>
              </a:extLst>
            </p:cNvPr>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7;p21">
              <a:extLst>
                <a:ext uri="{FF2B5EF4-FFF2-40B4-BE49-F238E27FC236}">
                  <a16:creationId xmlns:a16="http://schemas.microsoft.com/office/drawing/2014/main" id="{131943F9-F11A-EE2E-1E4E-06C31ED03848}"/>
                </a:ext>
              </a:extLst>
            </p:cNvPr>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8;p21">
              <a:extLst>
                <a:ext uri="{FF2B5EF4-FFF2-40B4-BE49-F238E27FC236}">
                  <a16:creationId xmlns:a16="http://schemas.microsoft.com/office/drawing/2014/main" id="{876C3A13-4B76-6E6A-A916-2E981EC5AAC1}"/>
                </a:ext>
              </a:extLst>
            </p:cNvPr>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9;p21">
              <a:extLst>
                <a:ext uri="{FF2B5EF4-FFF2-40B4-BE49-F238E27FC236}">
                  <a16:creationId xmlns:a16="http://schemas.microsoft.com/office/drawing/2014/main" id="{26531C0C-FBBA-2D35-8D71-3C3754A784E1}"/>
                </a:ext>
              </a:extLst>
            </p:cNvPr>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0;p21">
              <a:extLst>
                <a:ext uri="{FF2B5EF4-FFF2-40B4-BE49-F238E27FC236}">
                  <a16:creationId xmlns:a16="http://schemas.microsoft.com/office/drawing/2014/main" id="{5244AEF4-35E4-FDD3-E325-70AF05AAD7A2}"/>
                </a:ext>
              </a:extLst>
            </p:cNvPr>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1;p21">
              <a:extLst>
                <a:ext uri="{FF2B5EF4-FFF2-40B4-BE49-F238E27FC236}">
                  <a16:creationId xmlns:a16="http://schemas.microsoft.com/office/drawing/2014/main" id="{0C65F921-16DD-0023-E4A7-3D974B371011}"/>
                </a:ext>
              </a:extLst>
            </p:cNvPr>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2;p21">
              <a:extLst>
                <a:ext uri="{FF2B5EF4-FFF2-40B4-BE49-F238E27FC236}">
                  <a16:creationId xmlns:a16="http://schemas.microsoft.com/office/drawing/2014/main" id="{CFBE8BF9-BC80-3D5A-9FC3-656D2FBD511C}"/>
                </a:ext>
              </a:extLst>
            </p:cNvPr>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3;p21">
              <a:extLst>
                <a:ext uri="{FF2B5EF4-FFF2-40B4-BE49-F238E27FC236}">
                  <a16:creationId xmlns:a16="http://schemas.microsoft.com/office/drawing/2014/main" id="{A39D308D-3F86-4802-2D2A-A58C2BEBE6CB}"/>
                </a:ext>
              </a:extLst>
            </p:cNvPr>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4;p21">
              <a:extLst>
                <a:ext uri="{FF2B5EF4-FFF2-40B4-BE49-F238E27FC236}">
                  <a16:creationId xmlns:a16="http://schemas.microsoft.com/office/drawing/2014/main" id="{6982EC1D-D44C-D2D2-738C-7DC9CD0FDBC9}"/>
                </a:ext>
              </a:extLst>
            </p:cNvPr>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5;p21">
              <a:extLst>
                <a:ext uri="{FF2B5EF4-FFF2-40B4-BE49-F238E27FC236}">
                  <a16:creationId xmlns:a16="http://schemas.microsoft.com/office/drawing/2014/main" id="{CCBB9143-37D9-23D0-9168-5940EC04647D}"/>
                </a:ext>
              </a:extLst>
            </p:cNvPr>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6;p21">
              <a:extLst>
                <a:ext uri="{FF2B5EF4-FFF2-40B4-BE49-F238E27FC236}">
                  <a16:creationId xmlns:a16="http://schemas.microsoft.com/office/drawing/2014/main" id="{76B174AE-C345-77BA-7459-5122B555428F}"/>
                </a:ext>
              </a:extLst>
            </p:cNvPr>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7;p21">
              <a:extLst>
                <a:ext uri="{FF2B5EF4-FFF2-40B4-BE49-F238E27FC236}">
                  <a16:creationId xmlns:a16="http://schemas.microsoft.com/office/drawing/2014/main" id="{577208B6-D76A-8CEF-AD32-71C5B523894B}"/>
                </a:ext>
              </a:extLst>
            </p:cNvPr>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8;p21">
              <a:extLst>
                <a:ext uri="{FF2B5EF4-FFF2-40B4-BE49-F238E27FC236}">
                  <a16:creationId xmlns:a16="http://schemas.microsoft.com/office/drawing/2014/main" id="{5735A6FF-CCBE-72B6-F956-E243F7A59CB9}"/>
                </a:ext>
              </a:extLst>
            </p:cNvPr>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9;p21">
              <a:extLst>
                <a:ext uri="{FF2B5EF4-FFF2-40B4-BE49-F238E27FC236}">
                  <a16:creationId xmlns:a16="http://schemas.microsoft.com/office/drawing/2014/main" id="{B7E859EA-7DB5-0F0C-3857-BC76C8341BCE}"/>
                </a:ext>
              </a:extLst>
            </p:cNvPr>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0;p21">
              <a:extLst>
                <a:ext uri="{FF2B5EF4-FFF2-40B4-BE49-F238E27FC236}">
                  <a16:creationId xmlns:a16="http://schemas.microsoft.com/office/drawing/2014/main" id="{AD8E944F-75AF-C68E-70E2-5BBA1BEAFA25}"/>
                </a:ext>
              </a:extLst>
            </p:cNvPr>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1;p21">
              <a:extLst>
                <a:ext uri="{FF2B5EF4-FFF2-40B4-BE49-F238E27FC236}">
                  <a16:creationId xmlns:a16="http://schemas.microsoft.com/office/drawing/2014/main" id="{D6965475-ADBF-7558-A059-7CAE2CE86DEF}"/>
                </a:ext>
              </a:extLst>
            </p:cNvPr>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2;p21">
              <a:extLst>
                <a:ext uri="{FF2B5EF4-FFF2-40B4-BE49-F238E27FC236}">
                  <a16:creationId xmlns:a16="http://schemas.microsoft.com/office/drawing/2014/main" id="{51039622-DA7D-FB86-B0ED-CCBD52015E7A}"/>
                </a:ext>
              </a:extLst>
            </p:cNvPr>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3;p21">
              <a:extLst>
                <a:ext uri="{FF2B5EF4-FFF2-40B4-BE49-F238E27FC236}">
                  <a16:creationId xmlns:a16="http://schemas.microsoft.com/office/drawing/2014/main" id="{1C54549B-82C2-C72C-F9F6-DAB835A2A074}"/>
                </a:ext>
              </a:extLst>
            </p:cNvPr>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24;p21">
              <a:extLst>
                <a:ext uri="{FF2B5EF4-FFF2-40B4-BE49-F238E27FC236}">
                  <a16:creationId xmlns:a16="http://schemas.microsoft.com/office/drawing/2014/main" id="{CA3EBD53-2BED-4C66-B157-E8AC01C969DC}"/>
                </a:ext>
              </a:extLst>
            </p:cNvPr>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25;p21">
              <a:extLst>
                <a:ext uri="{FF2B5EF4-FFF2-40B4-BE49-F238E27FC236}">
                  <a16:creationId xmlns:a16="http://schemas.microsoft.com/office/drawing/2014/main" id="{74B09466-C758-7171-9C97-00737EC34B4E}"/>
                </a:ext>
              </a:extLst>
            </p:cNvPr>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6;p21">
              <a:extLst>
                <a:ext uri="{FF2B5EF4-FFF2-40B4-BE49-F238E27FC236}">
                  <a16:creationId xmlns:a16="http://schemas.microsoft.com/office/drawing/2014/main" id="{6CE7B935-02E6-BAD1-C8FD-03C4AF0B8169}"/>
                </a:ext>
              </a:extLst>
            </p:cNvPr>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7;p21">
              <a:extLst>
                <a:ext uri="{FF2B5EF4-FFF2-40B4-BE49-F238E27FC236}">
                  <a16:creationId xmlns:a16="http://schemas.microsoft.com/office/drawing/2014/main" id="{B45F6946-6450-8CB4-2A73-09A5451D3DCA}"/>
                </a:ext>
              </a:extLst>
            </p:cNvPr>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28;p21">
              <a:extLst>
                <a:ext uri="{FF2B5EF4-FFF2-40B4-BE49-F238E27FC236}">
                  <a16:creationId xmlns:a16="http://schemas.microsoft.com/office/drawing/2014/main" id="{12AD5BC5-A652-81CA-F5AA-0D94F897ABD0}"/>
                </a:ext>
              </a:extLst>
            </p:cNvPr>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29;p21">
              <a:extLst>
                <a:ext uri="{FF2B5EF4-FFF2-40B4-BE49-F238E27FC236}">
                  <a16:creationId xmlns:a16="http://schemas.microsoft.com/office/drawing/2014/main" id="{9BCFBBA9-E94D-ADC4-08C5-22C2EAA2EBA1}"/>
                </a:ext>
              </a:extLst>
            </p:cNvPr>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30;p21">
              <a:extLst>
                <a:ext uri="{FF2B5EF4-FFF2-40B4-BE49-F238E27FC236}">
                  <a16:creationId xmlns:a16="http://schemas.microsoft.com/office/drawing/2014/main" id="{F70A87CC-37CB-2441-0C15-AD392BABC0A2}"/>
                </a:ext>
              </a:extLst>
            </p:cNvPr>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31;p21">
              <a:extLst>
                <a:ext uri="{FF2B5EF4-FFF2-40B4-BE49-F238E27FC236}">
                  <a16:creationId xmlns:a16="http://schemas.microsoft.com/office/drawing/2014/main" id="{CFDB71F2-0AF5-1AAD-21BE-51EA73C2B824}"/>
                </a:ext>
              </a:extLst>
            </p:cNvPr>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32;p21">
              <a:extLst>
                <a:ext uri="{FF2B5EF4-FFF2-40B4-BE49-F238E27FC236}">
                  <a16:creationId xmlns:a16="http://schemas.microsoft.com/office/drawing/2014/main" id="{D71006D8-03EE-929B-30EA-1C7857B8060A}"/>
                </a:ext>
              </a:extLst>
            </p:cNvPr>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33;p21">
              <a:extLst>
                <a:ext uri="{FF2B5EF4-FFF2-40B4-BE49-F238E27FC236}">
                  <a16:creationId xmlns:a16="http://schemas.microsoft.com/office/drawing/2014/main" id="{B5643E9E-50E8-F795-0C13-A9387E581002}"/>
                </a:ext>
              </a:extLst>
            </p:cNvPr>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34;p21">
              <a:extLst>
                <a:ext uri="{FF2B5EF4-FFF2-40B4-BE49-F238E27FC236}">
                  <a16:creationId xmlns:a16="http://schemas.microsoft.com/office/drawing/2014/main" id="{DE9FD76F-034F-0A52-2310-1759B7184431}"/>
                </a:ext>
              </a:extLst>
            </p:cNvPr>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35;p21">
              <a:extLst>
                <a:ext uri="{FF2B5EF4-FFF2-40B4-BE49-F238E27FC236}">
                  <a16:creationId xmlns:a16="http://schemas.microsoft.com/office/drawing/2014/main" id="{8544BC7E-EC81-DE95-E9BE-3DB2C0689E66}"/>
                </a:ext>
              </a:extLst>
            </p:cNvPr>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36;p21">
              <a:extLst>
                <a:ext uri="{FF2B5EF4-FFF2-40B4-BE49-F238E27FC236}">
                  <a16:creationId xmlns:a16="http://schemas.microsoft.com/office/drawing/2014/main" id="{2C398E4F-8BFD-6666-8AF6-E23DB094FA1F}"/>
                </a:ext>
              </a:extLst>
            </p:cNvPr>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37;p21">
              <a:extLst>
                <a:ext uri="{FF2B5EF4-FFF2-40B4-BE49-F238E27FC236}">
                  <a16:creationId xmlns:a16="http://schemas.microsoft.com/office/drawing/2014/main" id="{1C23DFAF-06A1-F414-44A3-7F5D05ABFB45}"/>
                </a:ext>
              </a:extLst>
            </p:cNvPr>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38;p21">
              <a:extLst>
                <a:ext uri="{FF2B5EF4-FFF2-40B4-BE49-F238E27FC236}">
                  <a16:creationId xmlns:a16="http://schemas.microsoft.com/office/drawing/2014/main" id="{2E8D1B86-3BE2-9088-972D-7E6B161CA1F9}"/>
                </a:ext>
              </a:extLst>
            </p:cNvPr>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39;p21">
              <a:extLst>
                <a:ext uri="{FF2B5EF4-FFF2-40B4-BE49-F238E27FC236}">
                  <a16:creationId xmlns:a16="http://schemas.microsoft.com/office/drawing/2014/main" id="{01002896-3CCE-7F35-4C9B-FFE1A2117C61}"/>
                </a:ext>
              </a:extLst>
            </p:cNvPr>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40;p21">
              <a:extLst>
                <a:ext uri="{FF2B5EF4-FFF2-40B4-BE49-F238E27FC236}">
                  <a16:creationId xmlns:a16="http://schemas.microsoft.com/office/drawing/2014/main" id="{84986A9E-743E-C598-1792-93AE5C1FA99F}"/>
                </a:ext>
              </a:extLst>
            </p:cNvPr>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41;p21">
              <a:extLst>
                <a:ext uri="{FF2B5EF4-FFF2-40B4-BE49-F238E27FC236}">
                  <a16:creationId xmlns:a16="http://schemas.microsoft.com/office/drawing/2014/main" id="{DCEFDB4C-6D34-A07D-FA99-351EF05426DF}"/>
                </a:ext>
              </a:extLst>
            </p:cNvPr>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42;p21">
              <a:extLst>
                <a:ext uri="{FF2B5EF4-FFF2-40B4-BE49-F238E27FC236}">
                  <a16:creationId xmlns:a16="http://schemas.microsoft.com/office/drawing/2014/main" id="{DAA05C87-38B2-C87C-B30A-F7EEFE651A96}"/>
                </a:ext>
              </a:extLst>
            </p:cNvPr>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43;p21">
              <a:extLst>
                <a:ext uri="{FF2B5EF4-FFF2-40B4-BE49-F238E27FC236}">
                  <a16:creationId xmlns:a16="http://schemas.microsoft.com/office/drawing/2014/main" id="{50398072-C78C-1B46-5229-DE558DADEC0E}"/>
                </a:ext>
              </a:extLst>
            </p:cNvPr>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44;p21">
              <a:extLst>
                <a:ext uri="{FF2B5EF4-FFF2-40B4-BE49-F238E27FC236}">
                  <a16:creationId xmlns:a16="http://schemas.microsoft.com/office/drawing/2014/main" id="{14AC2ACA-ADD8-8005-6007-12FACD03271F}"/>
                </a:ext>
              </a:extLst>
            </p:cNvPr>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45;p21">
              <a:extLst>
                <a:ext uri="{FF2B5EF4-FFF2-40B4-BE49-F238E27FC236}">
                  <a16:creationId xmlns:a16="http://schemas.microsoft.com/office/drawing/2014/main" id="{8DAC1CBD-4460-D393-AE43-92B0050AD877}"/>
                </a:ext>
              </a:extLst>
            </p:cNvPr>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46;p21">
              <a:extLst>
                <a:ext uri="{FF2B5EF4-FFF2-40B4-BE49-F238E27FC236}">
                  <a16:creationId xmlns:a16="http://schemas.microsoft.com/office/drawing/2014/main" id="{22CE35AA-48E0-24F7-FFA5-2C3AEC171669}"/>
                </a:ext>
              </a:extLst>
            </p:cNvPr>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47;p21">
              <a:extLst>
                <a:ext uri="{FF2B5EF4-FFF2-40B4-BE49-F238E27FC236}">
                  <a16:creationId xmlns:a16="http://schemas.microsoft.com/office/drawing/2014/main" id="{F40FBF6D-7157-4BAC-56B5-8083BC4D03BA}"/>
                </a:ext>
              </a:extLst>
            </p:cNvPr>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48;p21">
              <a:extLst>
                <a:ext uri="{FF2B5EF4-FFF2-40B4-BE49-F238E27FC236}">
                  <a16:creationId xmlns:a16="http://schemas.microsoft.com/office/drawing/2014/main" id="{0D8A3601-F67C-09BB-0AB3-E9ED8C9D0ACF}"/>
                </a:ext>
              </a:extLst>
            </p:cNvPr>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49;p21">
              <a:extLst>
                <a:ext uri="{FF2B5EF4-FFF2-40B4-BE49-F238E27FC236}">
                  <a16:creationId xmlns:a16="http://schemas.microsoft.com/office/drawing/2014/main" id="{28DE6512-2E29-FCF6-4CA7-47E9D131F62D}"/>
                </a:ext>
              </a:extLst>
            </p:cNvPr>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50;p21">
              <a:extLst>
                <a:ext uri="{FF2B5EF4-FFF2-40B4-BE49-F238E27FC236}">
                  <a16:creationId xmlns:a16="http://schemas.microsoft.com/office/drawing/2014/main" id="{4D9D606F-1E78-9EAF-3C78-5329224763D9}"/>
                </a:ext>
              </a:extLst>
            </p:cNvPr>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51;p21">
              <a:extLst>
                <a:ext uri="{FF2B5EF4-FFF2-40B4-BE49-F238E27FC236}">
                  <a16:creationId xmlns:a16="http://schemas.microsoft.com/office/drawing/2014/main" id="{6641E162-FAFB-1413-B648-8183183874AC}"/>
                </a:ext>
              </a:extLst>
            </p:cNvPr>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152;p21">
            <a:extLst>
              <a:ext uri="{FF2B5EF4-FFF2-40B4-BE49-F238E27FC236}">
                <a16:creationId xmlns:a16="http://schemas.microsoft.com/office/drawing/2014/main" id="{3FAE4B29-B4DC-4A03-77BB-B9730CA2B0A4}"/>
              </a:ext>
            </a:extLst>
          </p:cNvPr>
          <p:cNvGrpSpPr/>
          <p:nvPr/>
        </p:nvGrpSpPr>
        <p:grpSpPr>
          <a:xfrm>
            <a:off x="2550198" y="2840216"/>
            <a:ext cx="1718823" cy="935599"/>
            <a:chOff x="238125" y="2409350"/>
            <a:chExt cx="760575" cy="414000"/>
          </a:xfrm>
        </p:grpSpPr>
        <p:sp>
          <p:nvSpPr>
            <p:cNvPr id="73" name="Google Shape;153;p21">
              <a:extLst>
                <a:ext uri="{FF2B5EF4-FFF2-40B4-BE49-F238E27FC236}">
                  <a16:creationId xmlns:a16="http://schemas.microsoft.com/office/drawing/2014/main" id="{16F3C7AA-C2D8-C447-CF36-B718193B0F8B}"/>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54;p21">
              <a:extLst>
                <a:ext uri="{FF2B5EF4-FFF2-40B4-BE49-F238E27FC236}">
                  <a16:creationId xmlns:a16="http://schemas.microsoft.com/office/drawing/2014/main" id="{AD5D9A3D-82AD-EE86-C2A6-ABE634F403A4}"/>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55;p21">
              <a:extLst>
                <a:ext uri="{FF2B5EF4-FFF2-40B4-BE49-F238E27FC236}">
                  <a16:creationId xmlns:a16="http://schemas.microsoft.com/office/drawing/2014/main" id="{E1BF863C-8DE7-BDED-6F40-2A964874D854}"/>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56;p21">
              <a:extLst>
                <a:ext uri="{FF2B5EF4-FFF2-40B4-BE49-F238E27FC236}">
                  <a16:creationId xmlns:a16="http://schemas.microsoft.com/office/drawing/2014/main" id="{B4EA0EE9-0A33-9F33-B98E-46B8821C67E6}"/>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57;p21">
              <a:extLst>
                <a:ext uri="{FF2B5EF4-FFF2-40B4-BE49-F238E27FC236}">
                  <a16:creationId xmlns:a16="http://schemas.microsoft.com/office/drawing/2014/main" id="{CD2F54E6-C772-2D54-8E16-0CE3A992CFF5}"/>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58;p21">
              <a:extLst>
                <a:ext uri="{FF2B5EF4-FFF2-40B4-BE49-F238E27FC236}">
                  <a16:creationId xmlns:a16="http://schemas.microsoft.com/office/drawing/2014/main" id="{D40E40D6-BE99-17CF-24F5-8454109CB6C4}"/>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59;p21">
              <a:extLst>
                <a:ext uri="{FF2B5EF4-FFF2-40B4-BE49-F238E27FC236}">
                  <a16:creationId xmlns:a16="http://schemas.microsoft.com/office/drawing/2014/main" id="{14919699-B7F4-7956-4745-499785D3428A}"/>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60;p21">
              <a:extLst>
                <a:ext uri="{FF2B5EF4-FFF2-40B4-BE49-F238E27FC236}">
                  <a16:creationId xmlns:a16="http://schemas.microsoft.com/office/drawing/2014/main" id="{8BFBA476-CDA5-CD63-1D09-D9820CFBD579}"/>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61;p21">
              <a:extLst>
                <a:ext uri="{FF2B5EF4-FFF2-40B4-BE49-F238E27FC236}">
                  <a16:creationId xmlns:a16="http://schemas.microsoft.com/office/drawing/2014/main" id="{E7D2ADE3-4954-3F11-1BBD-73967AC6FA9F}"/>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62;p21">
              <a:extLst>
                <a:ext uri="{FF2B5EF4-FFF2-40B4-BE49-F238E27FC236}">
                  <a16:creationId xmlns:a16="http://schemas.microsoft.com/office/drawing/2014/main" id="{58F94561-5EF2-92F2-D98E-2A516CC788A3}"/>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63;p21">
              <a:extLst>
                <a:ext uri="{FF2B5EF4-FFF2-40B4-BE49-F238E27FC236}">
                  <a16:creationId xmlns:a16="http://schemas.microsoft.com/office/drawing/2014/main" id="{C65B862C-1B5C-0F5D-9D4D-5065D79B92A0}"/>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64;p21">
              <a:extLst>
                <a:ext uri="{FF2B5EF4-FFF2-40B4-BE49-F238E27FC236}">
                  <a16:creationId xmlns:a16="http://schemas.microsoft.com/office/drawing/2014/main" id="{51932323-273E-AC05-2A4F-AD9476E742F1}"/>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172;p21">
            <a:extLst>
              <a:ext uri="{FF2B5EF4-FFF2-40B4-BE49-F238E27FC236}">
                <a16:creationId xmlns:a16="http://schemas.microsoft.com/office/drawing/2014/main" id="{6A680AE1-C799-A2AC-320B-9B7F32EA0CE2}"/>
              </a:ext>
            </a:extLst>
          </p:cNvPr>
          <p:cNvGrpSpPr/>
          <p:nvPr/>
        </p:nvGrpSpPr>
        <p:grpSpPr>
          <a:xfrm flipH="1">
            <a:off x="3935573" y="3542039"/>
            <a:ext cx="744001" cy="413322"/>
            <a:chOff x="315275" y="3124950"/>
            <a:chExt cx="658175" cy="365675"/>
          </a:xfrm>
        </p:grpSpPr>
        <p:sp>
          <p:nvSpPr>
            <p:cNvPr id="86" name="Google Shape;173;p21">
              <a:extLst>
                <a:ext uri="{FF2B5EF4-FFF2-40B4-BE49-F238E27FC236}">
                  <a16:creationId xmlns:a16="http://schemas.microsoft.com/office/drawing/2014/main" id="{339E42A1-1254-9B4C-C769-5200BE914D9C}"/>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74;p21">
              <a:extLst>
                <a:ext uri="{FF2B5EF4-FFF2-40B4-BE49-F238E27FC236}">
                  <a16:creationId xmlns:a16="http://schemas.microsoft.com/office/drawing/2014/main" id="{E0CE3F55-F3D8-29CF-EA9B-44A1BD6294C9}"/>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75;p21">
              <a:extLst>
                <a:ext uri="{FF2B5EF4-FFF2-40B4-BE49-F238E27FC236}">
                  <a16:creationId xmlns:a16="http://schemas.microsoft.com/office/drawing/2014/main" id="{5B4FECEB-081C-321D-71AF-F2ADB4AA0056}"/>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76;p21">
              <a:extLst>
                <a:ext uri="{FF2B5EF4-FFF2-40B4-BE49-F238E27FC236}">
                  <a16:creationId xmlns:a16="http://schemas.microsoft.com/office/drawing/2014/main" id="{56ED6219-ACDA-DF76-D184-848F0BAA24FA}"/>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77;p21">
              <a:extLst>
                <a:ext uri="{FF2B5EF4-FFF2-40B4-BE49-F238E27FC236}">
                  <a16:creationId xmlns:a16="http://schemas.microsoft.com/office/drawing/2014/main" id="{5DC605F2-8C88-88CF-69BD-BE9F5DB6085C}"/>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78;p21">
              <a:extLst>
                <a:ext uri="{FF2B5EF4-FFF2-40B4-BE49-F238E27FC236}">
                  <a16:creationId xmlns:a16="http://schemas.microsoft.com/office/drawing/2014/main" id="{93782703-B1AB-04B6-738E-B06AE1217DA7}"/>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469;p29">
            <a:extLst>
              <a:ext uri="{FF2B5EF4-FFF2-40B4-BE49-F238E27FC236}">
                <a16:creationId xmlns:a16="http://schemas.microsoft.com/office/drawing/2014/main" id="{835E872E-C0C7-3197-E5D5-6C53FF0A1975}"/>
              </a:ext>
            </a:extLst>
          </p:cNvPr>
          <p:cNvSpPr txBox="1">
            <a:spLocks/>
          </p:cNvSpPr>
          <p:nvPr/>
        </p:nvSpPr>
        <p:spPr>
          <a:xfrm>
            <a:off x="982244" y="2793260"/>
            <a:ext cx="1117028" cy="6022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r>
              <a:rPr lang="en-US" dirty="0">
                <a:solidFill>
                  <a:srgbClr val="C8D3F4"/>
                </a:solidFill>
                <a:latin typeface="Aptos" panose="020B0004020202020204" pitchFamily="34" charset="0"/>
              </a:rPr>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GitHub repository &amp; Hugging Face space</a:t>
            </a:r>
          </a:p>
        </p:txBody>
      </p:sp>
      <p:sp>
        <p:nvSpPr>
          <p:cNvPr id="495" name="Google Shape;495;p3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3" name="Google Shape;503;p33"/>
          <p:cNvSpPr txBox="1">
            <a:spLocks noGrp="1"/>
          </p:cNvSpPr>
          <p:nvPr>
            <p:ph type="body" idx="1"/>
          </p:nvPr>
        </p:nvSpPr>
        <p:spPr>
          <a:xfrm>
            <a:off x="319017" y="675860"/>
            <a:ext cx="77139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solidFill>
                  <a:schemeClr val="tx1"/>
                </a:solidFill>
                <a:latin typeface="Golos Text Medium"/>
                <a:ea typeface="Golos Text Medium"/>
                <a:cs typeface="Golos Text Medium"/>
                <a:sym typeface="Golos Text Medium"/>
              </a:rPr>
              <a:t>GitHub repository</a:t>
            </a:r>
            <a:r>
              <a:rPr lang="ar-SA" sz="2400" dirty="0">
                <a:solidFill>
                  <a:schemeClr val="tx1"/>
                </a:solidFill>
                <a:latin typeface="Golos Text Medium"/>
                <a:ea typeface="Golos Text Medium"/>
                <a:cs typeface="Golos Text Medium"/>
                <a:sym typeface="Golos Text Medium"/>
              </a:rPr>
              <a:t>:</a:t>
            </a:r>
            <a:endParaRPr lang="en-US" sz="2400" dirty="0">
              <a:solidFill>
                <a:schemeClr val="tx1"/>
              </a:solidFill>
              <a:latin typeface="Golos Text Medium"/>
              <a:ea typeface="Golos Text Medium"/>
              <a:cs typeface="Golos Text Medium"/>
              <a:sym typeface="Golos Text Medium"/>
            </a:endParaRPr>
          </a:p>
          <a:p>
            <a:pPr marL="0" lvl="0" indent="0" algn="l" rtl="0">
              <a:spcBef>
                <a:spcPts val="0"/>
              </a:spcBef>
              <a:spcAft>
                <a:spcPts val="0"/>
              </a:spcAft>
              <a:buNone/>
            </a:pPr>
            <a:r>
              <a:rPr lang="en-US" sz="2000" dirty="0">
                <a:solidFill>
                  <a:schemeClr val="accent1">
                    <a:lumMod val="50000"/>
                  </a:schemeClr>
                </a:solidFill>
                <a:latin typeface="Golos Text Medium"/>
                <a:ea typeface="Golos Text Medium"/>
                <a:cs typeface="Golos Text Medium"/>
                <a:sym typeface="Golos Text Medium"/>
              </a:rPr>
              <a:t>https://github.com/IS-Saja/VQA-with-Audio</a:t>
            </a:r>
            <a:endParaRPr lang="ar-SA" sz="2000" dirty="0">
              <a:solidFill>
                <a:schemeClr val="accent1">
                  <a:lumMod val="50000"/>
                </a:schemeClr>
              </a:solidFill>
              <a:latin typeface="Golos Text Medium"/>
              <a:ea typeface="Golos Text Medium"/>
              <a:cs typeface="Golos Text Medium"/>
              <a:sym typeface="Golos Text Medium"/>
            </a:endParaRPr>
          </a:p>
          <a:p>
            <a:pPr marL="0" lvl="0" indent="0" algn="l" rtl="0">
              <a:spcBef>
                <a:spcPts val="0"/>
              </a:spcBef>
              <a:spcAft>
                <a:spcPts val="0"/>
              </a:spcAft>
              <a:buNone/>
            </a:pPr>
            <a:endParaRPr lang="en-US" sz="2000" dirty="0">
              <a:solidFill>
                <a:schemeClr val="tx1"/>
              </a:solidFill>
              <a:latin typeface="Golos Text Medium"/>
              <a:cs typeface="Golos Text Medium"/>
              <a:sym typeface="Golos Text Medium"/>
            </a:endParaRPr>
          </a:p>
          <a:p>
            <a:pPr marL="0" lvl="0" indent="0" algn="l" rtl="0">
              <a:spcBef>
                <a:spcPts val="0"/>
              </a:spcBef>
              <a:spcAft>
                <a:spcPts val="0"/>
              </a:spcAft>
              <a:buNone/>
            </a:pPr>
            <a:r>
              <a:rPr kumimoji="0" lang="en-US" sz="2400" b="0" i="0" u="none" strike="noStrike" kern="0" cap="none" spc="0" normalizeH="0" baseline="0" noProof="0" dirty="0">
                <a:ln>
                  <a:noFill/>
                </a:ln>
                <a:solidFill>
                  <a:srgbClr val="333746"/>
                </a:solidFill>
                <a:effectLst/>
                <a:uLnTx/>
                <a:uFillTx/>
                <a:latin typeface="Golos Text Medium"/>
                <a:cs typeface="Golos Text Medium"/>
                <a:sym typeface="Golos Text Medium"/>
              </a:rPr>
              <a:t>Hugging Face space:</a:t>
            </a:r>
            <a:endParaRPr lang="en-US" sz="2400" dirty="0">
              <a:solidFill>
                <a:schemeClr val="tx1"/>
              </a:solidFill>
              <a:latin typeface="Golos Text Medium"/>
              <a:cs typeface="Golos Text Medium"/>
              <a:sym typeface="Golos Text Medium"/>
            </a:endParaRPr>
          </a:p>
          <a:p>
            <a:pPr marL="0" lvl="0" indent="0" algn="l" rtl="0">
              <a:spcBef>
                <a:spcPts val="0"/>
              </a:spcBef>
              <a:spcAft>
                <a:spcPts val="0"/>
              </a:spcAft>
              <a:buNone/>
            </a:pPr>
            <a:r>
              <a:rPr lang="en-US" sz="2000" dirty="0">
                <a:solidFill>
                  <a:schemeClr val="accent1">
                    <a:lumMod val="50000"/>
                  </a:schemeClr>
                </a:solidFill>
                <a:latin typeface="Golos Text Medium"/>
                <a:cs typeface="Golos Text Medium"/>
                <a:sym typeface="Golos Text Medium"/>
              </a:rPr>
              <a:t>https://huggingface.co/spaces/saja003/VQA-with-Audio</a:t>
            </a:r>
          </a:p>
          <a:p>
            <a:pPr marL="0" lvl="0" indent="0" algn="l" rtl="0">
              <a:spcBef>
                <a:spcPts val="0"/>
              </a:spcBef>
              <a:spcAft>
                <a:spcPts val="0"/>
              </a:spcAft>
              <a:buNone/>
            </a:pPr>
            <a:endParaRPr lang="en-US" dirty="0"/>
          </a:p>
        </p:txBody>
      </p:sp>
      <p:grpSp>
        <p:nvGrpSpPr>
          <p:cNvPr id="529" name="Google Shape;529;p36"/>
          <p:cNvGrpSpPr/>
          <p:nvPr/>
        </p:nvGrpSpPr>
        <p:grpSpPr>
          <a:xfrm flipH="1">
            <a:off x="5695874" y="3116476"/>
            <a:ext cx="3706695" cy="2550084"/>
            <a:chOff x="4388650" y="2224200"/>
            <a:chExt cx="1707525" cy="1174775"/>
          </a:xfrm>
        </p:grpSpPr>
        <p:sp>
          <p:nvSpPr>
            <p:cNvPr id="530" name="Google Shape;530;p36"/>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6"/>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6"/>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6"/>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6"/>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6"/>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6" name="Google Shape;536;p36"/>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6"/>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6"/>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6"/>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6"/>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6"/>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6"/>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6"/>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6"/>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6"/>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6"/>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6"/>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6"/>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6"/>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6"/>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6"/>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6"/>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6"/>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6"/>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6"/>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6"/>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6"/>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6"/>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6"/>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6"/>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6"/>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6"/>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6"/>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6"/>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6"/>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6"/>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6"/>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6"/>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6"/>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6"/>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6"/>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6"/>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6"/>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6"/>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6"/>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6"/>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6"/>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6"/>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6"/>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6"/>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6"/>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6"/>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6"/>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6"/>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6"/>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6"/>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6"/>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6"/>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6"/>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6"/>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6"/>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6"/>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6"/>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cxnSp>
        <p:nvCxnSpPr>
          <p:cNvPr id="624" name="Google Shape;624;p37"/>
          <p:cNvCxnSpPr/>
          <p:nvPr/>
        </p:nvCxnSpPr>
        <p:spPr>
          <a:xfrm>
            <a:off x="5280932" y="4775253"/>
            <a:ext cx="4455600" cy="0"/>
          </a:xfrm>
          <a:prstGeom prst="straightConnector1">
            <a:avLst/>
          </a:prstGeom>
          <a:noFill/>
          <a:ln w="9525" cap="flat" cmpd="sng">
            <a:solidFill>
              <a:schemeClr val="dk1"/>
            </a:solidFill>
            <a:prstDash val="solid"/>
            <a:round/>
            <a:headEnd type="none" w="med" len="med"/>
            <a:tailEnd type="none" w="med" len="med"/>
          </a:ln>
        </p:spPr>
      </p:cxnSp>
      <p:grpSp>
        <p:nvGrpSpPr>
          <p:cNvPr id="625" name="Google Shape;625;p37"/>
          <p:cNvGrpSpPr/>
          <p:nvPr/>
        </p:nvGrpSpPr>
        <p:grpSpPr>
          <a:xfrm>
            <a:off x="5072580" y="701850"/>
            <a:ext cx="3683753" cy="4073629"/>
            <a:chOff x="4825898" y="535097"/>
            <a:chExt cx="3683753" cy="4073629"/>
          </a:xfrm>
        </p:grpSpPr>
        <p:grpSp>
          <p:nvGrpSpPr>
            <p:cNvPr id="626" name="Google Shape;626;p37"/>
            <p:cNvGrpSpPr/>
            <p:nvPr/>
          </p:nvGrpSpPr>
          <p:grpSpPr>
            <a:xfrm>
              <a:off x="5416996" y="1013447"/>
              <a:ext cx="2303759" cy="3595278"/>
              <a:chOff x="5416996" y="1013447"/>
              <a:chExt cx="2303759" cy="3595278"/>
            </a:xfrm>
          </p:grpSpPr>
          <p:sp>
            <p:nvSpPr>
              <p:cNvPr id="627" name="Google Shape;627;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7"/>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749;p37"/>
            <p:cNvGrpSpPr/>
            <p:nvPr/>
          </p:nvGrpSpPr>
          <p:grpSpPr>
            <a:xfrm>
              <a:off x="4825898" y="1492688"/>
              <a:ext cx="1147199" cy="637372"/>
              <a:chOff x="315275" y="3124950"/>
              <a:chExt cx="658175" cy="365675"/>
            </a:xfrm>
          </p:grpSpPr>
          <p:sp>
            <p:nvSpPr>
              <p:cNvPr id="750" name="Google Shape;750;p37"/>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37"/>
            <p:cNvGrpSpPr/>
            <p:nvPr/>
          </p:nvGrpSpPr>
          <p:grpSpPr>
            <a:xfrm>
              <a:off x="7112551" y="535097"/>
              <a:ext cx="1397100" cy="760518"/>
              <a:chOff x="238125" y="2409350"/>
              <a:chExt cx="760575" cy="414000"/>
            </a:xfrm>
          </p:grpSpPr>
          <p:sp>
            <p:nvSpPr>
              <p:cNvPr id="757" name="Google Shape;757;p37"/>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7"/>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0" name="Google Shape;600;p37"/>
          <p:cNvSpPr txBox="1">
            <a:spLocks/>
          </p:cNvSpPr>
          <p:nvPr/>
        </p:nvSpPr>
        <p:spPr>
          <a:xfrm>
            <a:off x="1007777" y="1807508"/>
            <a:ext cx="3856800" cy="1059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600"/>
              <a:buFont typeface="Golos Text Medium"/>
              <a:buNone/>
              <a:defRPr sz="4700" b="0" i="0" u="none" strike="noStrike" cap="none">
                <a:solidFill>
                  <a:schemeClr val="dk1"/>
                </a:solidFill>
                <a:latin typeface="Golos Text Medium"/>
                <a:ea typeface="Golos Text Medium"/>
                <a:cs typeface="Golos Text Medium"/>
                <a:sym typeface="Golos Text Medium"/>
              </a:defRPr>
            </a:lvl1pPr>
            <a:lvl2pPr marR="0" lvl="1"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2pPr>
            <a:lvl3pPr marR="0" lvl="2"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3pPr>
            <a:lvl4pPr marR="0" lvl="3"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4pPr>
            <a:lvl5pPr marR="0" lvl="4"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5pPr>
            <a:lvl6pPr marR="0" lvl="5"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6pPr>
            <a:lvl7pPr marR="0" lvl="6"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7pPr>
            <a:lvl8pPr marR="0" lvl="7"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8pPr>
            <a:lvl9pPr marR="0" lvl="8" algn="ctr" rtl="0">
              <a:lnSpc>
                <a:spcPct val="115000"/>
              </a:lnSpc>
              <a:spcBef>
                <a:spcPts val="0"/>
              </a:spcBef>
              <a:spcAft>
                <a:spcPts val="0"/>
              </a:spcAft>
              <a:buClr>
                <a:schemeClr val="dk1"/>
              </a:buClr>
              <a:buSzPts val="3600"/>
              <a:buFont typeface="Golos Text Medium"/>
              <a:buNone/>
              <a:defRPr sz="3600" b="0" i="0" u="none" strike="noStrike" cap="none">
                <a:solidFill>
                  <a:schemeClr val="dk1"/>
                </a:solidFill>
                <a:latin typeface="Golos Text Medium"/>
                <a:ea typeface="Golos Text Medium"/>
                <a:cs typeface="Golos Text Medium"/>
                <a:sym typeface="Golos Text Medium"/>
              </a:defRPr>
            </a:lvl9pPr>
          </a:lstStyle>
          <a:p>
            <a:r>
              <a:rPr lang="en-US" dirty="0"/>
              <a:t>Thanks!</a:t>
            </a:r>
          </a:p>
        </p:txBody>
      </p:sp>
    </p:spTree>
    <p:extLst>
      <p:ext uri="{BB962C8B-B14F-4D97-AF65-F5344CB8AC3E}">
        <p14:creationId xmlns:p14="http://schemas.microsoft.com/office/powerpoint/2010/main" val="3684441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2"/>
          <p:cNvSpPr txBox="1">
            <a:spLocks noGrp="1"/>
          </p:cNvSpPr>
          <p:nvPr>
            <p:ph type="title"/>
          </p:nvPr>
        </p:nvSpPr>
        <p:spPr>
          <a:xfrm>
            <a:off x="715100" y="15472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a:t>
            </a:r>
            <a:endParaRPr dirty="0"/>
          </a:p>
        </p:txBody>
      </p:sp>
      <p:sp>
        <p:nvSpPr>
          <p:cNvPr id="185" name="Google Shape;185;p22"/>
          <p:cNvSpPr txBox="1">
            <a:spLocks noGrp="1"/>
          </p:cNvSpPr>
          <p:nvPr>
            <p:ph type="subTitle" idx="1"/>
          </p:nvPr>
        </p:nvSpPr>
        <p:spPr>
          <a:xfrm>
            <a:off x="2050814" y="15472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Previous Work </a:t>
            </a:r>
            <a:r>
              <a:rPr lang="en-US" dirty="0">
                <a:solidFill>
                  <a:schemeClr val="bg2">
                    <a:lumMod val="75000"/>
                  </a:schemeClr>
                </a:solidFill>
              </a:rPr>
              <a:t>“Story Teller AI Models”</a:t>
            </a:r>
            <a:endParaRPr dirty="0">
              <a:solidFill>
                <a:schemeClr val="bg2">
                  <a:lumMod val="75000"/>
                </a:schemeClr>
              </a:solidFill>
            </a:endParaRPr>
          </a:p>
        </p:txBody>
      </p:sp>
      <p:sp>
        <p:nvSpPr>
          <p:cNvPr id="186" name="Google Shape;186;p22"/>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3"/>
                </a:solidFill>
              </a:rPr>
              <a:t>Table of contents</a:t>
            </a:r>
            <a:endParaRPr dirty="0">
              <a:solidFill>
                <a:schemeClr val="accent3"/>
              </a:solidFill>
            </a:endParaRPr>
          </a:p>
        </p:txBody>
      </p:sp>
      <p:cxnSp>
        <p:nvCxnSpPr>
          <p:cNvPr id="187" name="Google Shape;187;p22"/>
          <p:cNvCxnSpPr/>
          <p:nvPr/>
        </p:nvCxnSpPr>
        <p:spPr>
          <a:xfrm>
            <a:off x="1259000" y="178855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8" name="Google Shape;188;p22"/>
          <p:cNvSpPr txBox="1">
            <a:spLocks noGrp="1"/>
          </p:cNvSpPr>
          <p:nvPr>
            <p:ph type="title" idx="3"/>
          </p:nvPr>
        </p:nvSpPr>
        <p:spPr>
          <a:xfrm>
            <a:off x="715100" y="22249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2</a:t>
            </a:r>
            <a:endParaRPr dirty="0"/>
          </a:p>
        </p:txBody>
      </p:sp>
      <p:sp>
        <p:nvSpPr>
          <p:cNvPr id="189" name="Google Shape;189;p22"/>
          <p:cNvSpPr txBox="1">
            <a:spLocks noGrp="1"/>
          </p:cNvSpPr>
          <p:nvPr>
            <p:ph type="subTitle" idx="4"/>
          </p:nvPr>
        </p:nvSpPr>
        <p:spPr>
          <a:xfrm>
            <a:off x="2050814" y="2224908"/>
            <a:ext cx="6620488"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Final Project </a:t>
            </a:r>
            <a:r>
              <a:rPr lang="en-US" dirty="0">
                <a:solidFill>
                  <a:schemeClr val="bg2">
                    <a:lumMod val="75000"/>
                  </a:schemeClr>
                </a:solidFill>
              </a:rPr>
              <a:t>“Visual Question &amp; Answering Model”</a:t>
            </a:r>
          </a:p>
        </p:txBody>
      </p:sp>
      <p:sp>
        <p:nvSpPr>
          <p:cNvPr id="190" name="Google Shape;190;p22"/>
          <p:cNvSpPr txBox="1">
            <a:spLocks noGrp="1"/>
          </p:cNvSpPr>
          <p:nvPr>
            <p:ph type="title" idx="5"/>
          </p:nvPr>
        </p:nvSpPr>
        <p:spPr>
          <a:xfrm>
            <a:off x="715100" y="29026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3</a:t>
            </a:r>
            <a:endParaRPr dirty="0"/>
          </a:p>
        </p:txBody>
      </p:sp>
      <p:sp>
        <p:nvSpPr>
          <p:cNvPr id="191" name="Google Shape;191;p22"/>
          <p:cNvSpPr txBox="1">
            <a:spLocks noGrp="1"/>
          </p:cNvSpPr>
          <p:nvPr>
            <p:ph type="subTitle" idx="6"/>
          </p:nvPr>
        </p:nvSpPr>
        <p:spPr>
          <a:xfrm>
            <a:off x="2050814" y="29026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Arabic language problems</a:t>
            </a:r>
            <a:endParaRPr dirty="0"/>
          </a:p>
        </p:txBody>
      </p:sp>
      <p:sp>
        <p:nvSpPr>
          <p:cNvPr id="192" name="Google Shape;192;p22"/>
          <p:cNvSpPr txBox="1">
            <a:spLocks noGrp="1"/>
          </p:cNvSpPr>
          <p:nvPr>
            <p:ph type="title" idx="7"/>
          </p:nvPr>
        </p:nvSpPr>
        <p:spPr>
          <a:xfrm>
            <a:off x="715100" y="35803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4</a:t>
            </a:r>
            <a:endParaRPr dirty="0"/>
          </a:p>
        </p:txBody>
      </p:sp>
      <p:sp>
        <p:nvSpPr>
          <p:cNvPr id="193" name="Google Shape;193;p22"/>
          <p:cNvSpPr txBox="1">
            <a:spLocks noGrp="1"/>
          </p:cNvSpPr>
          <p:nvPr>
            <p:ph type="subTitle" idx="8"/>
          </p:nvPr>
        </p:nvSpPr>
        <p:spPr>
          <a:xfrm>
            <a:off x="2050814" y="35803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GitHub repository &amp; Hugging Face space</a:t>
            </a:r>
            <a:endParaRPr dirty="0"/>
          </a:p>
        </p:txBody>
      </p:sp>
      <p:cxnSp>
        <p:nvCxnSpPr>
          <p:cNvPr id="194" name="Google Shape;194;p22"/>
          <p:cNvCxnSpPr/>
          <p:nvPr/>
        </p:nvCxnSpPr>
        <p:spPr>
          <a:xfrm>
            <a:off x="1259000" y="24660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5" name="Google Shape;195;p22"/>
          <p:cNvCxnSpPr/>
          <p:nvPr/>
        </p:nvCxnSpPr>
        <p:spPr>
          <a:xfrm>
            <a:off x="1259000" y="31435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6" name="Google Shape;196;p22"/>
          <p:cNvCxnSpPr/>
          <p:nvPr/>
        </p:nvCxnSpPr>
        <p:spPr>
          <a:xfrm>
            <a:off x="1259000" y="38210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Previous Work, “Story Teller AI Models”</a:t>
            </a:r>
          </a:p>
        </p:txBody>
      </p:sp>
      <p:sp>
        <p:nvSpPr>
          <p:cNvPr id="202" name="Google Shape;202;p2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1</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304295" y="193669"/>
            <a:ext cx="4066227" cy="5403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Screenshot of The Code:</a:t>
            </a:r>
          </a:p>
        </p:txBody>
      </p:sp>
      <p:cxnSp>
        <p:nvCxnSpPr>
          <p:cNvPr id="203" name="Google Shape;203;p23"/>
          <p:cNvCxnSpPr>
            <a:cxnSpLocks/>
          </p:cNvCxnSpPr>
          <p:nvPr/>
        </p:nvCxnSpPr>
        <p:spPr>
          <a:xfrm>
            <a:off x="2882685" y="1359032"/>
            <a:ext cx="872984" cy="0"/>
          </a:xfrm>
          <a:prstGeom prst="straightConnector1">
            <a:avLst/>
          </a:prstGeom>
          <a:noFill/>
          <a:ln w="19050" cap="flat" cmpd="sng">
            <a:solidFill>
              <a:schemeClr val="dk1"/>
            </a:solidFill>
            <a:prstDash val="solid"/>
            <a:round/>
            <a:headEnd type="none" w="med" len="med"/>
            <a:tailEnd type="stealth" w="med" len="med"/>
          </a:ln>
        </p:spPr>
      </p:cxnSp>
      <p:pic>
        <p:nvPicPr>
          <p:cNvPr id="3" name="صورة 2">
            <a:extLst>
              <a:ext uri="{FF2B5EF4-FFF2-40B4-BE49-F238E27FC236}">
                <a16:creationId xmlns:a16="http://schemas.microsoft.com/office/drawing/2014/main" id="{7D865638-ADFB-D741-FC78-A9654D6ADCEF}"/>
              </a:ext>
            </a:extLst>
          </p:cNvPr>
          <p:cNvPicPr>
            <a:picLocks noChangeAspect="1"/>
          </p:cNvPicPr>
          <p:nvPr/>
        </p:nvPicPr>
        <p:blipFill>
          <a:blip r:embed="rId3"/>
          <a:srcRect r="69947" b="74071"/>
          <a:stretch/>
        </p:blipFill>
        <p:spPr>
          <a:xfrm>
            <a:off x="139485" y="1011186"/>
            <a:ext cx="2595966" cy="732372"/>
          </a:xfrm>
          <a:prstGeom prst="rect">
            <a:avLst/>
          </a:prstGeom>
        </p:spPr>
      </p:pic>
      <p:pic>
        <p:nvPicPr>
          <p:cNvPr id="5" name="صورة 4">
            <a:extLst>
              <a:ext uri="{FF2B5EF4-FFF2-40B4-BE49-F238E27FC236}">
                <a16:creationId xmlns:a16="http://schemas.microsoft.com/office/drawing/2014/main" id="{324D2D2F-6F55-B98D-901B-B2DA255CB8EE}"/>
              </a:ext>
            </a:extLst>
          </p:cNvPr>
          <p:cNvPicPr>
            <a:picLocks noChangeAspect="1"/>
          </p:cNvPicPr>
          <p:nvPr/>
        </p:nvPicPr>
        <p:blipFill>
          <a:blip r:embed="rId4"/>
          <a:stretch>
            <a:fillRect/>
          </a:stretch>
        </p:blipFill>
        <p:spPr>
          <a:xfrm>
            <a:off x="219838" y="2857910"/>
            <a:ext cx="7071661" cy="1853115"/>
          </a:xfrm>
          <a:prstGeom prst="rect">
            <a:avLst/>
          </a:prstGeom>
        </p:spPr>
      </p:pic>
      <p:pic>
        <p:nvPicPr>
          <p:cNvPr id="7" name="صورة 6">
            <a:extLst>
              <a:ext uri="{FF2B5EF4-FFF2-40B4-BE49-F238E27FC236}">
                <a16:creationId xmlns:a16="http://schemas.microsoft.com/office/drawing/2014/main" id="{E6DB7BD1-1E64-1A27-32C6-971F96A15D20}"/>
              </a:ext>
            </a:extLst>
          </p:cNvPr>
          <p:cNvPicPr>
            <a:picLocks noChangeAspect="1"/>
          </p:cNvPicPr>
          <p:nvPr/>
        </p:nvPicPr>
        <p:blipFill>
          <a:blip r:embed="rId5"/>
          <a:srcRect/>
          <a:stretch/>
        </p:blipFill>
        <p:spPr>
          <a:xfrm>
            <a:off x="4135378" y="860153"/>
            <a:ext cx="4652257" cy="2590798"/>
          </a:xfrm>
          <a:prstGeom prst="rect">
            <a:avLst/>
          </a:prstGeom>
        </p:spPr>
      </p:pic>
      <p:cxnSp>
        <p:nvCxnSpPr>
          <p:cNvPr id="20" name="Google Shape;203;p23">
            <a:extLst>
              <a:ext uri="{FF2B5EF4-FFF2-40B4-BE49-F238E27FC236}">
                <a16:creationId xmlns:a16="http://schemas.microsoft.com/office/drawing/2014/main" id="{9E463E0B-1118-469C-BB8E-822A8513637A}"/>
              </a:ext>
            </a:extLst>
          </p:cNvPr>
          <p:cNvCxnSpPr>
            <a:cxnSpLocks/>
          </p:cNvCxnSpPr>
          <p:nvPr/>
        </p:nvCxnSpPr>
        <p:spPr>
          <a:xfrm flipH="1">
            <a:off x="3897824" y="2963102"/>
            <a:ext cx="392623" cy="431027"/>
          </a:xfrm>
          <a:prstGeom prst="straightConnector1">
            <a:avLst/>
          </a:prstGeom>
          <a:noFill/>
          <a:ln w="19050" cap="flat" cmpd="sng">
            <a:solidFill>
              <a:schemeClr val="dk1"/>
            </a:solidFill>
            <a:prstDash val="solid"/>
            <a:round/>
            <a:headEnd type="none" w="med" len="med"/>
            <a:tailEnd type="stealth" w="med" len="med"/>
          </a:ln>
        </p:spPr>
      </p:cxnSp>
      <p:cxnSp>
        <p:nvCxnSpPr>
          <p:cNvPr id="21" name="Google Shape;203;p23">
            <a:extLst>
              <a:ext uri="{FF2B5EF4-FFF2-40B4-BE49-F238E27FC236}">
                <a16:creationId xmlns:a16="http://schemas.microsoft.com/office/drawing/2014/main" id="{D6CFDE26-5D8E-EC71-CBC1-F09EA103729B}"/>
              </a:ext>
            </a:extLst>
          </p:cNvPr>
          <p:cNvCxnSpPr>
            <a:cxnSpLocks/>
          </p:cNvCxnSpPr>
          <p:nvPr/>
        </p:nvCxnSpPr>
        <p:spPr>
          <a:xfrm>
            <a:off x="7700075" y="4711025"/>
            <a:ext cx="872984"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12218320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cxnSp>
        <p:nvCxnSpPr>
          <p:cNvPr id="203" name="Google Shape;203;p23"/>
          <p:cNvCxnSpPr/>
          <p:nvPr/>
        </p:nvCxnSpPr>
        <p:spPr>
          <a:xfrm>
            <a:off x="3284495" y="1971214"/>
            <a:ext cx="552600" cy="0"/>
          </a:xfrm>
          <a:prstGeom prst="straightConnector1">
            <a:avLst/>
          </a:prstGeom>
          <a:noFill/>
          <a:ln w="19050" cap="flat" cmpd="sng">
            <a:solidFill>
              <a:schemeClr val="dk1"/>
            </a:solidFill>
            <a:prstDash val="solid"/>
            <a:round/>
            <a:headEnd type="none" w="med" len="med"/>
            <a:tailEnd type="stealth" w="med" len="med"/>
          </a:ln>
        </p:spPr>
      </p:cxnSp>
      <p:pic>
        <p:nvPicPr>
          <p:cNvPr id="11" name="صورة 10">
            <a:extLst>
              <a:ext uri="{FF2B5EF4-FFF2-40B4-BE49-F238E27FC236}">
                <a16:creationId xmlns:a16="http://schemas.microsoft.com/office/drawing/2014/main" id="{3EDA353F-51F9-0AE9-DA10-9EFB515343CA}"/>
              </a:ext>
            </a:extLst>
          </p:cNvPr>
          <p:cNvPicPr>
            <a:picLocks noChangeAspect="1"/>
          </p:cNvPicPr>
          <p:nvPr/>
        </p:nvPicPr>
        <p:blipFill>
          <a:blip r:embed="rId3"/>
          <a:stretch>
            <a:fillRect/>
          </a:stretch>
        </p:blipFill>
        <p:spPr>
          <a:xfrm>
            <a:off x="2433234" y="2724265"/>
            <a:ext cx="5883823" cy="2099435"/>
          </a:xfrm>
          <a:prstGeom prst="rect">
            <a:avLst/>
          </a:prstGeom>
        </p:spPr>
      </p:pic>
      <p:pic>
        <p:nvPicPr>
          <p:cNvPr id="9" name="صورة 8">
            <a:extLst>
              <a:ext uri="{FF2B5EF4-FFF2-40B4-BE49-F238E27FC236}">
                <a16:creationId xmlns:a16="http://schemas.microsoft.com/office/drawing/2014/main" id="{EA491EFC-CCE4-0F78-75AE-1B9BA4417E1A}"/>
              </a:ext>
            </a:extLst>
          </p:cNvPr>
          <p:cNvPicPr>
            <a:picLocks noChangeAspect="1"/>
          </p:cNvPicPr>
          <p:nvPr/>
        </p:nvPicPr>
        <p:blipFill>
          <a:blip r:embed="rId4"/>
          <a:stretch>
            <a:fillRect/>
          </a:stretch>
        </p:blipFill>
        <p:spPr>
          <a:xfrm>
            <a:off x="301264" y="895401"/>
            <a:ext cx="5355621" cy="1749554"/>
          </a:xfrm>
          <a:prstGeom prst="rect">
            <a:avLst/>
          </a:prstGeom>
        </p:spPr>
      </p:pic>
      <p:cxnSp>
        <p:nvCxnSpPr>
          <p:cNvPr id="2" name="Google Shape;203;p23">
            <a:extLst>
              <a:ext uri="{FF2B5EF4-FFF2-40B4-BE49-F238E27FC236}">
                <a16:creationId xmlns:a16="http://schemas.microsoft.com/office/drawing/2014/main" id="{1F4E8632-A6C5-5E39-57B8-48022A800C61}"/>
              </a:ext>
            </a:extLst>
          </p:cNvPr>
          <p:cNvCxnSpPr>
            <a:cxnSpLocks/>
          </p:cNvCxnSpPr>
          <p:nvPr/>
        </p:nvCxnSpPr>
        <p:spPr>
          <a:xfrm>
            <a:off x="2673457" y="2558746"/>
            <a:ext cx="0" cy="331038"/>
          </a:xfrm>
          <a:prstGeom prst="straightConnector1">
            <a:avLst/>
          </a:prstGeom>
          <a:noFill/>
          <a:ln w="19050" cap="flat" cmpd="sng">
            <a:solidFill>
              <a:schemeClr val="dk1"/>
            </a:solidFill>
            <a:prstDash val="solid"/>
            <a:round/>
            <a:headEnd type="none" w="med" len="med"/>
            <a:tailEnd type="stealth" w="med" len="med"/>
          </a:ln>
        </p:spPr>
      </p:cxnSp>
      <p:sp>
        <p:nvSpPr>
          <p:cNvPr id="6" name="Google Shape;201;p23">
            <a:extLst>
              <a:ext uri="{FF2B5EF4-FFF2-40B4-BE49-F238E27FC236}">
                <a16:creationId xmlns:a16="http://schemas.microsoft.com/office/drawing/2014/main" id="{CB7113D7-7BD8-C048-2EAA-760DFC5D646A}"/>
              </a:ext>
            </a:extLst>
          </p:cNvPr>
          <p:cNvSpPr txBox="1">
            <a:spLocks noGrp="1"/>
          </p:cNvSpPr>
          <p:nvPr>
            <p:ph type="title"/>
          </p:nvPr>
        </p:nvSpPr>
        <p:spPr>
          <a:xfrm>
            <a:off x="304295" y="193669"/>
            <a:ext cx="4066227" cy="5403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Screenshot of The Code:</a:t>
            </a:r>
          </a:p>
        </p:txBody>
      </p:sp>
    </p:spTree>
    <p:extLst>
      <p:ext uri="{BB962C8B-B14F-4D97-AF65-F5344CB8AC3E}">
        <p14:creationId xmlns:p14="http://schemas.microsoft.com/office/powerpoint/2010/main" val="2488223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397285" y="229493"/>
            <a:ext cx="4329698" cy="5403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Screenshot of the Outputs:</a:t>
            </a:r>
          </a:p>
        </p:txBody>
      </p:sp>
      <p:cxnSp>
        <p:nvCxnSpPr>
          <p:cNvPr id="203" name="Google Shape;203;p23"/>
          <p:cNvCxnSpPr/>
          <p:nvPr/>
        </p:nvCxnSpPr>
        <p:spPr>
          <a:xfrm>
            <a:off x="3284495" y="1971214"/>
            <a:ext cx="552600" cy="0"/>
          </a:xfrm>
          <a:prstGeom prst="straightConnector1">
            <a:avLst/>
          </a:prstGeom>
          <a:noFill/>
          <a:ln w="19050" cap="flat" cmpd="sng">
            <a:solidFill>
              <a:schemeClr val="dk1"/>
            </a:solidFill>
            <a:prstDash val="solid"/>
            <a:round/>
            <a:headEnd type="none" w="med" len="med"/>
            <a:tailEnd type="stealth" w="med" len="med"/>
          </a:ln>
        </p:spPr>
      </p:cxnSp>
      <p:pic>
        <p:nvPicPr>
          <p:cNvPr id="15" name="صورة 14">
            <a:extLst>
              <a:ext uri="{FF2B5EF4-FFF2-40B4-BE49-F238E27FC236}">
                <a16:creationId xmlns:a16="http://schemas.microsoft.com/office/drawing/2014/main" id="{4075C779-F4C7-9521-A1C1-7CB2EECCBEEC}"/>
              </a:ext>
            </a:extLst>
          </p:cNvPr>
          <p:cNvPicPr>
            <a:picLocks noChangeAspect="1"/>
          </p:cNvPicPr>
          <p:nvPr/>
        </p:nvPicPr>
        <p:blipFill>
          <a:blip r:embed="rId3"/>
          <a:stretch>
            <a:fillRect/>
          </a:stretch>
        </p:blipFill>
        <p:spPr>
          <a:xfrm>
            <a:off x="3284495" y="2865024"/>
            <a:ext cx="5257741" cy="2148844"/>
          </a:xfrm>
          <a:prstGeom prst="rect">
            <a:avLst/>
          </a:prstGeom>
        </p:spPr>
      </p:pic>
      <p:pic>
        <p:nvPicPr>
          <p:cNvPr id="13" name="صورة 12">
            <a:extLst>
              <a:ext uri="{FF2B5EF4-FFF2-40B4-BE49-F238E27FC236}">
                <a16:creationId xmlns:a16="http://schemas.microsoft.com/office/drawing/2014/main" id="{3969D7BB-6A01-2D73-0948-FE08F7E906CD}"/>
              </a:ext>
            </a:extLst>
          </p:cNvPr>
          <p:cNvPicPr>
            <a:picLocks noChangeAspect="1"/>
          </p:cNvPicPr>
          <p:nvPr/>
        </p:nvPicPr>
        <p:blipFill>
          <a:blip r:embed="rId4"/>
          <a:stretch>
            <a:fillRect/>
          </a:stretch>
        </p:blipFill>
        <p:spPr>
          <a:xfrm>
            <a:off x="326015" y="769846"/>
            <a:ext cx="5423858" cy="1968232"/>
          </a:xfrm>
          <a:prstGeom prst="rect">
            <a:avLst/>
          </a:prstGeom>
        </p:spPr>
      </p:pic>
      <p:cxnSp>
        <p:nvCxnSpPr>
          <p:cNvPr id="2" name="Google Shape;203;p23">
            <a:extLst>
              <a:ext uri="{FF2B5EF4-FFF2-40B4-BE49-F238E27FC236}">
                <a16:creationId xmlns:a16="http://schemas.microsoft.com/office/drawing/2014/main" id="{2FBAB752-E4D5-6FCC-3F75-61F0A70C0C6C}"/>
              </a:ext>
            </a:extLst>
          </p:cNvPr>
          <p:cNvCxnSpPr>
            <a:cxnSpLocks/>
          </p:cNvCxnSpPr>
          <p:nvPr/>
        </p:nvCxnSpPr>
        <p:spPr>
          <a:xfrm>
            <a:off x="5563891" y="2650210"/>
            <a:ext cx="0" cy="307253"/>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3841638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100" y="183286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Visual Question &amp; Answering Model</a:t>
            </a:r>
          </a:p>
        </p:txBody>
      </p:sp>
      <p:sp>
        <p:nvSpPr>
          <p:cNvPr id="446" name="Google Shape;446;p2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grpSp>
        <p:nvGrpSpPr>
          <p:cNvPr id="775" name="Google Shape;775;p38"/>
          <p:cNvGrpSpPr/>
          <p:nvPr/>
        </p:nvGrpSpPr>
        <p:grpSpPr>
          <a:xfrm>
            <a:off x="-157053" y="3659424"/>
            <a:ext cx="1974940" cy="1898152"/>
            <a:chOff x="2735825" y="2251925"/>
            <a:chExt cx="1386775" cy="1101400"/>
          </a:xfrm>
        </p:grpSpPr>
        <p:sp>
          <p:nvSpPr>
            <p:cNvPr id="776" name="Google Shape;776;p38"/>
            <p:cNvSpPr/>
            <p:nvPr/>
          </p:nvSpPr>
          <p:spPr>
            <a:xfrm>
              <a:off x="3436875" y="2721175"/>
              <a:ext cx="551875" cy="126275"/>
            </a:xfrm>
            <a:custGeom>
              <a:avLst/>
              <a:gdLst/>
              <a:ahLst/>
              <a:cxnLst/>
              <a:rect l="l" t="t" r="r" b="b"/>
              <a:pathLst>
                <a:path w="22075" h="5051" extrusionOk="0">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3947100" y="2742375"/>
              <a:ext cx="52375" cy="73975"/>
            </a:xfrm>
            <a:custGeom>
              <a:avLst/>
              <a:gdLst/>
              <a:ahLst/>
              <a:cxnLst/>
              <a:rect l="l" t="t" r="r" b="b"/>
              <a:pathLst>
                <a:path w="2095" h="2959" extrusionOk="0">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3970975" y="2715625"/>
              <a:ext cx="74850" cy="101600"/>
            </a:xfrm>
            <a:custGeom>
              <a:avLst/>
              <a:gdLst/>
              <a:ahLst/>
              <a:cxnLst/>
              <a:rect l="l" t="t" r="r" b="b"/>
              <a:pathLst>
                <a:path w="2994" h="4064" extrusionOk="0">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4005200" y="2715300"/>
              <a:ext cx="56175" cy="99575"/>
            </a:xfrm>
            <a:custGeom>
              <a:avLst/>
              <a:gdLst/>
              <a:ahLst/>
              <a:cxnLst/>
              <a:rect l="l" t="t" r="r" b="b"/>
              <a:pathLst>
                <a:path w="2247" h="3983" extrusionOk="0">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4023650" y="2726700"/>
              <a:ext cx="35825" cy="74900"/>
            </a:xfrm>
            <a:custGeom>
              <a:avLst/>
              <a:gdLst/>
              <a:ahLst/>
              <a:cxnLst/>
              <a:rect l="l" t="t" r="r" b="b"/>
              <a:pathLst>
                <a:path w="1433" h="2996" extrusionOk="0">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4016475" y="2729575"/>
              <a:ext cx="31300" cy="71525"/>
            </a:xfrm>
            <a:custGeom>
              <a:avLst/>
              <a:gdLst/>
              <a:ahLst/>
              <a:cxnLst/>
              <a:rect l="l" t="t" r="r" b="b"/>
              <a:pathLst>
                <a:path w="1252" h="2861" extrusionOk="0">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8"/>
            <p:cNvSpPr/>
            <p:nvPr/>
          </p:nvSpPr>
          <p:spPr>
            <a:xfrm>
              <a:off x="4013800" y="2729575"/>
              <a:ext cx="79075" cy="45050"/>
            </a:xfrm>
            <a:custGeom>
              <a:avLst/>
              <a:gdLst/>
              <a:ahLst/>
              <a:cxnLst/>
              <a:rect l="l" t="t" r="r" b="b"/>
              <a:pathLst>
                <a:path w="3163" h="1802" extrusionOk="0">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8"/>
            <p:cNvSpPr/>
            <p:nvPr/>
          </p:nvSpPr>
          <p:spPr>
            <a:xfrm>
              <a:off x="4020675" y="2764550"/>
              <a:ext cx="69400" cy="51875"/>
            </a:xfrm>
            <a:custGeom>
              <a:avLst/>
              <a:gdLst/>
              <a:ahLst/>
              <a:cxnLst/>
              <a:rect l="l" t="t" r="r" b="b"/>
              <a:pathLst>
                <a:path w="2776" h="2075" extrusionOk="0">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8"/>
            <p:cNvSpPr/>
            <p:nvPr/>
          </p:nvSpPr>
          <p:spPr>
            <a:xfrm>
              <a:off x="4011775" y="2704125"/>
              <a:ext cx="110825" cy="46250"/>
            </a:xfrm>
            <a:custGeom>
              <a:avLst/>
              <a:gdLst/>
              <a:ahLst/>
              <a:cxnLst/>
              <a:rect l="l" t="t" r="r" b="b"/>
              <a:pathLst>
                <a:path w="4433" h="1850" extrusionOk="0">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8"/>
            <p:cNvSpPr/>
            <p:nvPr/>
          </p:nvSpPr>
          <p:spPr>
            <a:xfrm>
              <a:off x="3895525" y="2770275"/>
              <a:ext cx="27175" cy="53525"/>
            </a:xfrm>
            <a:custGeom>
              <a:avLst/>
              <a:gdLst/>
              <a:ahLst/>
              <a:cxnLst/>
              <a:rect l="l" t="t" r="r" b="b"/>
              <a:pathLst>
                <a:path w="1087" h="2141" extrusionOk="0">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8"/>
            <p:cNvSpPr/>
            <p:nvPr/>
          </p:nvSpPr>
          <p:spPr>
            <a:xfrm>
              <a:off x="3826150" y="2784150"/>
              <a:ext cx="20525" cy="54400"/>
            </a:xfrm>
            <a:custGeom>
              <a:avLst/>
              <a:gdLst/>
              <a:ahLst/>
              <a:cxnLst/>
              <a:rect l="l" t="t" r="r" b="b"/>
              <a:pathLst>
                <a:path w="821" h="2176" extrusionOk="0">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3753975" y="2792475"/>
              <a:ext cx="23575" cy="53975"/>
            </a:xfrm>
            <a:custGeom>
              <a:avLst/>
              <a:gdLst/>
              <a:ahLst/>
              <a:cxnLst/>
              <a:rect l="l" t="t" r="r" b="b"/>
              <a:pathLst>
                <a:path w="943" h="2159" extrusionOk="0">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8"/>
            <p:cNvSpPr/>
            <p:nvPr/>
          </p:nvSpPr>
          <p:spPr>
            <a:xfrm>
              <a:off x="3671875" y="2793425"/>
              <a:ext cx="20900" cy="53250"/>
            </a:xfrm>
            <a:custGeom>
              <a:avLst/>
              <a:gdLst/>
              <a:ahLst/>
              <a:cxnLst/>
              <a:rect l="l" t="t" r="r" b="b"/>
              <a:pathLst>
                <a:path w="836" h="2130" extrusionOk="0">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8"/>
            <p:cNvSpPr/>
            <p:nvPr/>
          </p:nvSpPr>
          <p:spPr>
            <a:xfrm>
              <a:off x="3609375" y="2785650"/>
              <a:ext cx="21900" cy="53750"/>
            </a:xfrm>
            <a:custGeom>
              <a:avLst/>
              <a:gdLst/>
              <a:ahLst/>
              <a:cxnLst/>
              <a:rect l="l" t="t" r="r" b="b"/>
              <a:pathLst>
                <a:path w="876" h="2150" extrusionOk="0">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8"/>
            <p:cNvSpPr/>
            <p:nvPr/>
          </p:nvSpPr>
          <p:spPr>
            <a:xfrm>
              <a:off x="3553050" y="2772750"/>
              <a:ext cx="27150" cy="53075"/>
            </a:xfrm>
            <a:custGeom>
              <a:avLst/>
              <a:gdLst/>
              <a:ahLst/>
              <a:cxnLst/>
              <a:rect l="l" t="t" r="r" b="b"/>
              <a:pathLst>
                <a:path w="1086" h="2123" extrusionOk="0">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3554300" y="2790225"/>
              <a:ext cx="406950" cy="57225"/>
            </a:xfrm>
            <a:custGeom>
              <a:avLst/>
              <a:gdLst/>
              <a:ahLst/>
              <a:cxnLst/>
              <a:rect l="l" t="t" r="r" b="b"/>
              <a:pathLst>
                <a:path w="16278" h="2289" extrusionOk="0">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8"/>
            <p:cNvSpPr/>
            <p:nvPr/>
          </p:nvSpPr>
          <p:spPr>
            <a:xfrm>
              <a:off x="3314875" y="2660500"/>
              <a:ext cx="279600" cy="551750"/>
            </a:xfrm>
            <a:custGeom>
              <a:avLst/>
              <a:gdLst/>
              <a:ahLst/>
              <a:cxnLst/>
              <a:rect l="l" t="t" r="r" b="b"/>
              <a:pathLst>
                <a:path w="11184" h="22070" extrusionOk="0">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8"/>
            <p:cNvSpPr/>
            <p:nvPr/>
          </p:nvSpPr>
          <p:spPr>
            <a:xfrm>
              <a:off x="3314875" y="2660500"/>
              <a:ext cx="279600" cy="551750"/>
            </a:xfrm>
            <a:custGeom>
              <a:avLst/>
              <a:gdLst/>
              <a:ahLst/>
              <a:cxnLst/>
              <a:rect l="l" t="t" r="r" b="b"/>
              <a:pathLst>
                <a:path w="11184" h="22070" extrusionOk="0">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8"/>
            <p:cNvSpPr/>
            <p:nvPr/>
          </p:nvSpPr>
          <p:spPr>
            <a:xfrm>
              <a:off x="2735825" y="2782850"/>
              <a:ext cx="384850" cy="382025"/>
            </a:xfrm>
            <a:custGeom>
              <a:avLst/>
              <a:gdLst/>
              <a:ahLst/>
              <a:cxnLst/>
              <a:rect l="l" t="t" r="r" b="b"/>
              <a:pathLst>
                <a:path w="15394" h="15281" extrusionOk="0">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8"/>
            <p:cNvSpPr/>
            <p:nvPr/>
          </p:nvSpPr>
          <p:spPr>
            <a:xfrm>
              <a:off x="3017125" y="3079575"/>
              <a:ext cx="27725" cy="50200"/>
            </a:xfrm>
            <a:custGeom>
              <a:avLst/>
              <a:gdLst/>
              <a:ahLst/>
              <a:cxnLst/>
              <a:rect l="l" t="t" r="r" b="b"/>
              <a:pathLst>
                <a:path w="1109" h="2008" extrusionOk="0">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8"/>
            <p:cNvSpPr/>
            <p:nvPr/>
          </p:nvSpPr>
          <p:spPr>
            <a:xfrm>
              <a:off x="2948925" y="3104650"/>
              <a:ext cx="33875" cy="48725"/>
            </a:xfrm>
            <a:custGeom>
              <a:avLst/>
              <a:gdLst/>
              <a:ahLst/>
              <a:cxnLst/>
              <a:rect l="l" t="t" r="r" b="b"/>
              <a:pathLst>
                <a:path w="1355" h="1949" extrusionOk="0">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8"/>
            <p:cNvSpPr/>
            <p:nvPr/>
          </p:nvSpPr>
          <p:spPr>
            <a:xfrm>
              <a:off x="2868250" y="3115525"/>
              <a:ext cx="19750" cy="49325"/>
            </a:xfrm>
            <a:custGeom>
              <a:avLst/>
              <a:gdLst/>
              <a:ahLst/>
              <a:cxnLst/>
              <a:rect l="l" t="t" r="r" b="b"/>
              <a:pathLst>
                <a:path w="790" h="1973" extrusionOk="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8"/>
            <p:cNvSpPr/>
            <p:nvPr/>
          </p:nvSpPr>
          <p:spPr>
            <a:xfrm>
              <a:off x="2786950" y="3088250"/>
              <a:ext cx="39000" cy="48625"/>
            </a:xfrm>
            <a:custGeom>
              <a:avLst/>
              <a:gdLst/>
              <a:ahLst/>
              <a:cxnLst/>
              <a:rect l="l" t="t" r="r" b="b"/>
              <a:pathLst>
                <a:path w="1560" h="1945" extrusionOk="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8"/>
            <p:cNvSpPr/>
            <p:nvPr/>
          </p:nvSpPr>
          <p:spPr>
            <a:xfrm>
              <a:off x="2745750" y="3033225"/>
              <a:ext cx="47775" cy="33325"/>
            </a:xfrm>
            <a:custGeom>
              <a:avLst/>
              <a:gdLst/>
              <a:ahLst/>
              <a:cxnLst/>
              <a:rect l="l" t="t" r="r" b="b"/>
              <a:pathLst>
                <a:path w="1911" h="1333" extrusionOk="0">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8"/>
            <p:cNvSpPr/>
            <p:nvPr/>
          </p:nvSpPr>
          <p:spPr>
            <a:xfrm>
              <a:off x="2736900" y="2955825"/>
              <a:ext cx="50150" cy="17450"/>
            </a:xfrm>
            <a:custGeom>
              <a:avLst/>
              <a:gdLst/>
              <a:ahLst/>
              <a:cxnLst/>
              <a:rect l="l" t="t" r="r" b="b"/>
              <a:pathLst>
                <a:path w="2006" h="698" extrusionOk="0">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8"/>
            <p:cNvSpPr/>
            <p:nvPr/>
          </p:nvSpPr>
          <p:spPr>
            <a:xfrm>
              <a:off x="2772900" y="2869025"/>
              <a:ext cx="51800" cy="33125"/>
            </a:xfrm>
            <a:custGeom>
              <a:avLst/>
              <a:gdLst/>
              <a:ahLst/>
              <a:cxnLst/>
              <a:rect l="l" t="t" r="r" b="b"/>
              <a:pathLst>
                <a:path w="2072" h="1325" extrusionOk="0">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8"/>
            <p:cNvSpPr/>
            <p:nvPr/>
          </p:nvSpPr>
          <p:spPr>
            <a:xfrm>
              <a:off x="2839325" y="2819275"/>
              <a:ext cx="38600" cy="45025"/>
            </a:xfrm>
            <a:custGeom>
              <a:avLst/>
              <a:gdLst/>
              <a:ahLst/>
              <a:cxnLst/>
              <a:rect l="l" t="t" r="r" b="b"/>
              <a:pathLst>
                <a:path w="1544" h="1801" extrusionOk="0">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8"/>
            <p:cNvSpPr/>
            <p:nvPr/>
          </p:nvSpPr>
          <p:spPr>
            <a:xfrm>
              <a:off x="2920500" y="2789525"/>
              <a:ext cx="29300" cy="49500"/>
            </a:xfrm>
            <a:custGeom>
              <a:avLst/>
              <a:gdLst/>
              <a:ahLst/>
              <a:cxnLst/>
              <a:rect l="l" t="t" r="r" b="b"/>
              <a:pathLst>
                <a:path w="1172" h="1980" extrusionOk="0">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8"/>
            <p:cNvSpPr/>
            <p:nvPr/>
          </p:nvSpPr>
          <p:spPr>
            <a:xfrm>
              <a:off x="3067125" y="3030950"/>
              <a:ext cx="62450" cy="74525"/>
            </a:xfrm>
            <a:custGeom>
              <a:avLst/>
              <a:gdLst/>
              <a:ahLst/>
              <a:cxnLst/>
              <a:rect l="l" t="t" r="r" b="b"/>
              <a:pathLst>
                <a:path w="2498" h="2981" extrusionOk="0">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8"/>
            <p:cNvSpPr/>
            <p:nvPr/>
          </p:nvSpPr>
          <p:spPr>
            <a:xfrm>
              <a:off x="3088500" y="2995375"/>
              <a:ext cx="87375" cy="98250"/>
            </a:xfrm>
            <a:custGeom>
              <a:avLst/>
              <a:gdLst/>
              <a:ahLst/>
              <a:cxnLst/>
              <a:rect l="l" t="t" r="r" b="b"/>
              <a:pathLst>
                <a:path w="3495" h="3930" extrusionOk="0">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8"/>
            <p:cNvSpPr/>
            <p:nvPr/>
          </p:nvSpPr>
          <p:spPr>
            <a:xfrm>
              <a:off x="3116700" y="2994000"/>
              <a:ext cx="69100" cy="92075"/>
            </a:xfrm>
            <a:custGeom>
              <a:avLst/>
              <a:gdLst/>
              <a:ahLst/>
              <a:cxnLst/>
              <a:rect l="l" t="t" r="r" b="b"/>
              <a:pathLst>
                <a:path w="2764" h="3683" extrusionOk="0">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8"/>
            <p:cNvSpPr/>
            <p:nvPr/>
          </p:nvSpPr>
          <p:spPr>
            <a:xfrm>
              <a:off x="3133025" y="3003575"/>
              <a:ext cx="49075" cy="69275"/>
            </a:xfrm>
            <a:custGeom>
              <a:avLst/>
              <a:gdLst/>
              <a:ahLst/>
              <a:cxnLst/>
              <a:rect l="l" t="t" r="r" b="b"/>
              <a:pathLst>
                <a:path w="1963" h="2771" extrusionOk="0">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8"/>
            <p:cNvSpPr/>
            <p:nvPr/>
          </p:nvSpPr>
          <p:spPr>
            <a:xfrm>
              <a:off x="3129000" y="3008175"/>
              <a:ext cx="42225" cy="64650"/>
            </a:xfrm>
            <a:custGeom>
              <a:avLst/>
              <a:gdLst/>
              <a:ahLst/>
              <a:cxnLst/>
              <a:rect l="l" t="t" r="r" b="b"/>
              <a:pathLst>
                <a:path w="1689" h="2586" extrusionOk="0">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8"/>
            <p:cNvSpPr/>
            <p:nvPr/>
          </p:nvSpPr>
          <p:spPr>
            <a:xfrm>
              <a:off x="3127225" y="2999175"/>
              <a:ext cx="80800" cy="41325"/>
            </a:xfrm>
            <a:custGeom>
              <a:avLst/>
              <a:gdLst/>
              <a:ahLst/>
              <a:cxnLst/>
              <a:rect l="l" t="t" r="r" b="b"/>
              <a:pathLst>
                <a:path w="3232" h="1653" extrusionOk="0">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8"/>
            <p:cNvSpPr/>
            <p:nvPr/>
          </p:nvSpPr>
          <p:spPr>
            <a:xfrm>
              <a:off x="3119875" y="2973800"/>
              <a:ext cx="80650" cy="45950"/>
            </a:xfrm>
            <a:custGeom>
              <a:avLst/>
              <a:gdLst/>
              <a:ahLst/>
              <a:cxnLst/>
              <a:rect l="l" t="t" r="r" b="b"/>
              <a:pathLst>
                <a:path w="3226" h="1838" extrusionOk="0">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8"/>
            <p:cNvSpPr/>
            <p:nvPr/>
          </p:nvSpPr>
          <p:spPr>
            <a:xfrm>
              <a:off x="3139725" y="3034050"/>
              <a:ext cx="73200" cy="45725"/>
            </a:xfrm>
            <a:custGeom>
              <a:avLst/>
              <a:gdLst/>
              <a:ahLst/>
              <a:cxnLst/>
              <a:rect l="l" t="t" r="r" b="b"/>
              <a:pathLst>
                <a:path w="2928" h="1829" extrusionOk="0">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8"/>
            <p:cNvSpPr/>
            <p:nvPr/>
          </p:nvSpPr>
          <p:spPr>
            <a:xfrm>
              <a:off x="2735825" y="2782850"/>
              <a:ext cx="356075" cy="382025"/>
            </a:xfrm>
            <a:custGeom>
              <a:avLst/>
              <a:gdLst/>
              <a:ahLst/>
              <a:cxnLst/>
              <a:rect l="l" t="t" r="r" b="b"/>
              <a:pathLst>
                <a:path w="14243" h="15281" extrusionOk="0">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38"/>
          <p:cNvGrpSpPr/>
          <p:nvPr/>
        </p:nvGrpSpPr>
        <p:grpSpPr>
          <a:xfrm>
            <a:off x="5395756" y="3488116"/>
            <a:ext cx="3567578" cy="1375630"/>
            <a:chOff x="3864536" y="2740081"/>
            <a:chExt cx="3567578" cy="1375630"/>
          </a:xfrm>
        </p:grpSpPr>
        <p:grpSp>
          <p:nvGrpSpPr>
            <p:cNvPr id="860" name="Google Shape;860;p38"/>
            <p:cNvGrpSpPr/>
            <p:nvPr/>
          </p:nvGrpSpPr>
          <p:grpSpPr>
            <a:xfrm>
              <a:off x="3864536" y="2740081"/>
              <a:ext cx="2979176" cy="1374847"/>
              <a:chOff x="234675" y="2436575"/>
              <a:chExt cx="2470500" cy="1140100"/>
            </a:xfrm>
          </p:grpSpPr>
          <p:sp>
            <p:nvSpPr>
              <p:cNvPr id="861" name="Google Shape;861;p38"/>
              <p:cNvSpPr/>
              <p:nvPr/>
            </p:nvSpPr>
            <p:spPr>
              <a:xfrm>
                <a:off x="234675" y="2589050"/>
                <a:ext cx="1866850" cy="987625"/>
              </a:xfrm>
              <a:custGeom>
                <a:avLst/>
                <a:gdLst/>
                <a:ahLst/>
                <a:cxnLst/>
                <a:rect l="l" t="t" r="r" b="b"/>
                <a:pathLst>
                  <a:path w="74674" h="39505" extrusionOk="0">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8"/>
              <p:cNvSpPr/>
              <p:nvPr/>
            </p:nvSpPr>
            <p:spPr>
              <a:xfrm>
                <a:off x="282175" y="2589050"/>
                <a:ext cx="1866900" cy="987625"/>
              </a:xfrm>
              <a:custGeom>
                <a:avLst/>
                <a:gdLst/>
                <a:ahLst/>
                <a:cxnLst/>
                <a:rect l="l" t="t" r="r" b="b"/>
                <a:pathLst>
                  <a:path w="74676" h="39505" extrusionOk="0">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8"/>
              <p:cNvSpPr/>
              <p:nvPr/>
            </p:nvSpPr>
            <p:spPr>
              <a:xfrm>
                <a:off x="330950" y="2627075"/>
                <a:ext cx="1747925" cy="851975"/>
              </a:xfrm>
              <a:custGeom>
                <a:avLst/>
                <a:gdLst/>
                <a:ahLst/>
                <a:cxnLst/>
                <a:rect l="l" t="t" r="r" b="b"/>
                <a:pathLst>
                  <a:path w="69917" h="34079" extrusionOk="0">
                    <a:moveTo>
                      <a:pt x="1" y="0"/>
                    </a:moveTo>
                    <a:lnTo>
                      <a:pt x="11906" y="34079"/>
                    </a:lnTo>
                    <a:lnTo>
                      <a:pt x="69916" y="34079"/>
                    </a:lnTo>
                    <a:lnTo>
                      <a:pt x="58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8"/>
              <p:cNvSpPr/>
              <p:nvPr/>
            </p:nvSpPr>
            <p:spPr>
              <a:xfrm>
                <a:off x="549325" y="3501800"/>
                <a:ext cx="373125" cy="74825"/>
              </a:xfrm>
              <a:custGeom>
                <a:avLst/>
                <a:gdLst/>
                <a:ahLst/>
                <a:cxnLst/>
                <a:rect l="l" t="t" r="r" b="b"/>
                <a:pathLst>
                  <a:path w="14925" h="2993" extrusionOk="0">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8"/>
              <p:cNvSpPr/>
              <p:nvPr/>
            </p:nvSpPr>
            <p:spPr>
              <a:xfrm>
                <a:off x="885350" y="3501800"/>
                <a:ext cx="1819825" cy="74875"/>
              </a:xfrm>
              <a:custGeom>
                <a:avLst/>
                <a:gdLst/>
                <a:ahLst/>
                <a:cxnLst/>
                <a:rect l="l" t="t" r="r" b="b"/>
                <a:pathLst>
                  <a:path w="72793" h="2995" extrusionOk="0">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8"/>
              <p:cNvSpPr/>
              <p:nvPr/>
            </p:nvSpPr>
            <p:spPr>
              <a:xfrm>
                <a:off x="2486825" y="3491500"/>
                <a:ext cx="34775" cy="10325"/>
              </a:xfrm>
              <a:custGeom>
                <a:avLst/>
                <a:gdLst/>
                <a:ahLst/>
                <a:cxnLst/>
                <a:rect l="l" t="t" r="r" b="b"/>
                <a:pathLst>
                  <a:path w="1391" h="413" extrusionOk="0">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8"/>
              <p:cNvSpPr/>
              <p:nvPr/>
            </p:nvSpPr>
            <p:spPr>
              <a:xfrm>
                <a:off x="2517825"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8"/>
              <p:cNvSpPr/>
              <p:nvPr/>
            </p:nvSpPr>
            <p:spPr>
              <a:xfrm>
                <a:off x="2387150" y="3491500"/>
                <a:ext cx="34750" cy="10325"/>
              </a:xfrm>
              <a:custGeom>
                <a:avLst/>
                <a:gdLst/>
                <a:ahLst/>
                <a:cxnLst/>
                <a:rect l="l" t="t" r="r" b="b"/>
                <a:pathLst>
                  <a:path w="1390" h="413" extrusionOk="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8"/>
              <p:cNvSpPr/>
              <p:nvPr/>
            </p:nvSpPr>
            <p:spPr>
              <a:xfrm>
                <a:off x="2418100" y="3491500"/>
                <a:ext cx="59125" cy="10325"/>
              </a:xfrm>
              <a:custGeom>
                <a:avLst/>
                <a:gdLst/>
                <a:ahLst/>
                <a:cxnLst/>
                <a:rect l="l" t="t" r="r" b="b"/>
                <a:pathLst>
                  <a:path w="2365"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8"/>
              <p:cNvSpPr/>
              <p:nvPr/>
            </p:nvSpPr>
            <p:spPr>
              <a:xfrm>
                <a:off x="22874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8"/>
              <p:cNvSpPr/>
              <p:nvPr/>
            </p:nvSpPr>
            <p:spPr>
              <a:xfrm>
                <a:off x="2318425"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8"/>
              <p:cNvSpPr/>
              <p:nvPr/>
            </p:nvSpPr>
            <p:spPr>
              <a:xfrm>
                <a:off x="2187725" y="3491500"/>
                <a:ext cx="34775" cy="10325"/>
              </a:xfrm>
              <a:custGeom>
                <a:avLst/>
                <a:gdLst/>
                <a:ahLst/>
                <a:cxnLst/>
                <a:rect l="l" t="t" r="r" b="b"/>
                <a:pathLst>
                  <a:path w="1391" h="413" extrusionOk="0">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8"/>
              <p:cNvSpPr/>
              <p:nvPr/>
            </p:nvSpPr>
            <p:spPr>
              <a:xfrm>
                <a:off x="2218700" y="3491500"/>
                <a:ext cx="59100" cy="10325"/>
              </a:xfrm>
              <a:custGeom>
                <a:avLst/>
                <a:gdLst/>
                <a:ahLst/>
                <a:cxnLst/>
                <a:rect l="l" t="t" r="r" b="b"/>
                <a:pathLst>
                  <a:path w="2364"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8"/>
              <p:cNvSpPr/>
              <p:nvPr/>
            </p:nvSpPr>
            <p:spPr>
              <a:xfrm>
                <a:off x="1290400" y="3491500"/>
                <a:ext cx="887700" cy="10325"/>
              </a:xfrm>
              <a:custGeom>
                <a:avLst/>
                <a:gdLst/>
                <a:ahLst/>
                <a:cxnLst/>
                <a:rect l="l" t="t" r="r" b="b"/>
                <a:pathLst>
                  <a:path w="35508" h="413" extrusionOk="0">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8"/>
              <p:cNvSpPr/>
              <p:nvPr/>
            </p:nvSpPr>
            <p:spPr>
              <a:xfrm>
                <a:off x="1290400" y="3491500"/>
                <a:ext cx="34775" cy="10325"/>
              </a:xfrm>
              <a:custGeom>
                <a:avLst/>
                <a:gdLst/>
                <a:ahLst/>
                <a:cxnLst/>
                <a:rect l="l" t="t" r="r" b="b"/>
                <a:pathLst>
                  <a:path w="1391" h="413" extrusionOk="0">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8"/>
              <p:cNvSpPr/>
              <p:nvPr/>
            </p:nvSpPr>
            <p:spPr>
              <a:xfrm>
                <a:off x="11907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8"/>
              <p:cNvSpPr/>
              <p:nvPr/>
            </p:nvSpPr>
            <p:spPr>
              <a:xfrm>
                <a:off x="1221725" y="3491500"/>
                <a:ext cx="59075" cy="10325"/>
              </a:xfrm>
              <a:custGeom>
                <a:avLst/>
                <a:gdLst/>
                <a:ahLst/>
                <a:cxnLst/>
                <a:rect l="l" t="t" r="r" b="b"/>
                <a:pathLst>
                  <a:path w="2363" h="413" extrusionOk="0">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8"/>
              <p:cNvSpPr/>
              <p:nvPr/>
            </p:nvSpPr>
            <p:spPr>
              <a:xfrm>
                <a:off x="1091000" y="3491500"/>
                <a:ext cx="34775" cy="10325"/>
              </a:xfrm>
              <a:custGeom>
                <a:avLst/>
                <a:gdLst/>
                <a:ahLst/>
                <a:cxnLst/>
                <a:rect l="l" t="t" r="r" b="b"/>
                <a:pathLst>
                  <a:path w="1391" h="413" extrusionOk="0">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8"/>
              <p:cNvSpPr/>
              <p:nvPr/>
            </p:nvSpPr>
            <p:spPr>
              <a:xfrm>
                <a:off x="1122000"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8"/>
              <p:cNvSpPr/>
              <p:nvPr/>
            </p:nvSpPr>
            <p:spPr>
              <a:xfrm>
                <a:off x="9913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8"/>
              <p:cNvSpPr/>
              <p:nvPr/>
            </p:nvSpPr>
            <p:spPr>
              <a:xfrm>
                <a:off x="1022300" y="3491500"/>
                <a:ext cx="59100" cy="10325"/>
              </a:xfrm>
              <a:custGeom>
                <a:avLst/>
                <a:gdLst/>
                <a:ahLst/>
                <a:cxnLst/>
                <a:rect l="l" t="t" r="r" b="b"/>
                <a:pathLst>
                  <a:path w="2364" h="413" extrusionOk="0">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8"/>
              <p:cNvSpPr/>
              <p:nvPr/>
            </p:nvSpPr>
            <p:spPr>
              <a:xfrm>
                <a:off x="891600" y="3491500"/>
                <a:ext cx="34750" cy="10325"/>
              </a:xfrm>
              <a:custGeom>
                <a:avLst/>
                <a:gdLst/>
                <a:ahLst/>
                <a:cxnLst/>
                <a:rect l="l" t="t" r="r" b="b"/>
                <a:pathLst>
                  <a:path w="1390" h="413" extrusionOk="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8"/>
              <p:cNvSpPr/>
              <p:nvPr/>
            </p:nvSpPr>
            <p:spPr>
              <a:xfrm>
                <a:off x="922600"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8"/>
              <p:cNvSpPr/>
              <p:nvPr/>
            </p:nvSpPr>
            <p:spPr>
              <a:xfrm>
                <a:off x="628100" y="3332575"/>
                <a:ext cx="1415975" cy="119150"/>
              </a:xfrm>
              <a:custGeom>
                <a:avLst/>
                <a:gdLst/>
                <a:ahLst/>
                <a:cxnLst/>
                <a:rect l="l" t="t" r="r" b="b"/>
                <a:pathLst>
                  <a:path w="56639" h="4766" extrusionOk="0">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8"/>
              <p:cNvSpPr/>
              <p:nvPr/>
            </p:nvSpPr>
            <p:spPr>
              <a:xfrm>
                <a:off x="383000" y="2662000"/>
                <a:ext cx="978250" cy="546975"/>
              </a:xfrm>
              <a:custGeom>
                <a:avLst/>
                <a:gdLst/>
                <a:ahLst/>
                <a:cxnLst/>
                <a:rect l="l" t="t" r="r" b="b"/>
                <a:pathLst>
                  <a:path w="39130" h="21879" extrusionOk="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8"/>
              <p:cNvSpPr/>
              <p:nvPr/>
            </p:nvSpPr>
            <p:spPr>
              <a:xfrm>
                <a:off x="422500" y="2546450"/>
                <a:ext cx="775400" cy="381825"/>
              </a:xfrm>
              <a:custGeom>
                <a:avLst/>
                <a:gdLst/>
                <a:ahLst/>
                <a:cxnLst/>
                <a:rect l="l" t="t" r="r" b="b"/>
                <a:pathLst>
                  <a:path w="31016" h="15273" extrusionOk="0">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8"/>
              <p:cNvSpPr/>
              <p:nvPr/>
            </p:nvSpPr>
            <p:spPr>
              <a:xfrm>
                <a:off x="762200" y="2598025"/>
                <a:ext cx="289725" cy="24475"/>
              </a:xfrm>
              <a:custGeom>
                <a:avLst/>
                <a:gdLst/>
                <a:ahLst/>
                <a:cxnLst/>
                <a:rect l="l" t="t" r="r" b="b"/>
                <a:pathLst>
                  <a:path w="11589" h="979" extrusionOk="0">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8"/>
              <p:cNvSpPr/>
              <p:nvPr/>
            </p:nvSpPr>
            <p:spPr>
              <a:xfrm>
                <a:off x="486375" y="2598025"/>
                <a:ext cx="243100" cy="24475"/>
              </a:xfrm>
              <a:custGeom>
                <a:avLst/>
                <a:gdLst/>
                <a:ahLst/>
                <a:cxnLst/>
                <a:rect l="l" t="t" r="r" b="b"/>
                <a:pathLst>
                  <a:path w="9724" h="979" extrusionOk="0">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8"/>
              <p:cNvSpPr/>
              <p:nvPr/>
            </p:nvSpPr>
            <p:spPr>
              <a:xfrm>
                <a:off x="508375" y="2661650"/>
                <a:ext cx="99525" cy="24525"/>
              </a:xfrm>
              <a:custGeom>
                <a:avLst/>
                <a:gdLst/>
                <a:ahLst/>
                <a:cxnLst/>
                <a:rect l="l" t="t" r="r" b="b"/>
                <a:pathLst>
                  <a:path w="3981" h="981" extrusionOk="0">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8"/>
              <p:cNvSpPr/>
              <p:nvPr/>
            </p:nvSpPr>
            <p:spPr>
              <a:xfrm>
                <a:off x="715725" y="2661650"/>
                <a:ext cx="358200" cy="24525"/>
              </a:xfrm>
              <a:custGeom>
                <a:avLst/>
                <a:gdLst/>
                <a:ahLst/>
                <a:cxnLst/>
                <a:rect l="l" t="t" r="r" b="b"/>
                <a:pathLst>
                  <a:path w="14328" h="981" extrusionOk="0">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8"/>
              <p:cNvSpPr/>
              <p:nvPr/>
            </p:nvSpPr>
            <p:spPr>
              <a:xfrm>
                <a:off x="530425" y="2725325"/>
                <a:ext cx="391650" cy="24525"/>
              </a:xfrm>
              <a:custGeom>
                <a:avLst/>
                <a:gdLst/>
                <a:ahLst/>
                <a:cxnLst/>
                <a:rect l="l" t="t" r="r" b="b"/>
                <a:pathLst>
                  <a:path w="15666" h="981" extrusionOk="0">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8"/>
              <p:cNvSpPr/>
              <p:nvPr/>
            </p:nvSpPr>
            <p:spPr>
              <a:xfrm>
                <a:off x="959825" y="2725325"/>
                <a:ext cx="136175" cy="24525"/>
              </a:xfrm>
              <a:custGeom>
                <a:avLst/>
                <a:gdLst/>
                <a:ahLst/>
                <a:cxnLst/>
                <a:rect l="l" t="t" r="r" b="b"/>
                <a:pathLst>
                  <a:path w="5447" h="981" extrusionOk="0">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8"/>
              <p:cNvSpPr/>
              <p:nvPr/>
            </p:nvSpPr>
            <p:spPr>
              <a:xfrm>
                <a:off x="1159725" y="2436575"/>
                <a:ext cx="740875" cy="381775"/>
              </a:xfrm>
              <a:custGeom>
                <a:avLst/>
                <a:gdLst/>
                <a:ahLst/>
                <a:cxnLst/>
                <a:rect l="l" t="t" r="r" b="b"/>
                <a:pathLst>
                  <a:path w="29635" h="15271" extrusionOk="0">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8"/>
              <p:cNvSpPr/>
              <p:nvPr/>
            </p:nvSpPr>
            <p:spPr>
              <a:xfrm>
                <a:off x="1398250" y="2463025"/>
                <a:ext cx="262925" cy="235875"/>
              </a:xfrm>
              <a:custGeom>
                <a:avLst/>
                <a:gdLst/>
                <a:ahLst/>
                <a:cxnLst/>
                <a:rect l="l" t="t" r="r" b="b"/>
                <a:pathLst>
                  <a:path w="10517" h="9435" extrusionOk="0">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8"/>
              <p:cNvSpPr/>
              <p:nvPr/>
            </p:nvSpPr>
            <p:spPr>
              <a:xfrm>
                <a:off x="1456050" y="2496050"/>
                <a:ext cx="127650" cy="169850"/>
              </a:xfrm>
              <a:custGeom>
                <a:avLst/>
                <a:gdLst/>
                <a:ahLst/>
                <a:cxnLst/>
                <a:rect l="l" t="t" r="r" b="b"/>
                <a:pathLst>
                  <a:path w="5106" h="6794" extrusionOk="0">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38"/>
            <p:cNvGrpSpPr/>
            <p:nvPr/>
          </p:nvGrpSpPr>
          <p:grpSpPr>
            <a:xfrm>
              <a:off x="5539001" y="2890336"/>
              <a:ext cx="1893112" cy="1225375"/>
              <a:chOff x="2974500" y="2561175"/>
              <a:chExt cx="1569875" cy="1016150"/>
            </a:xfrm>
          </p:grpSpPr>
          <p:sp>
            <p:nvSpPr>
              <p:cNvPr id="897" name="Google Shape;897;p38"/>
              <p:cNvSpPr/>
              <p:nvPr/>
            </p:nvSpPr>
            <p:spPr>
              <a:xfrm>
                <a:off x="3767725" y="2819975"/>
                <a:ext cx="372250" cy="644550"/>
              </a:xfrm>
              <a:custGeom>
                <a:avLst/>
                <a:gdLst/>
                <a:ahLst/>
                <a:cxnLst/>
                <a:rect l="l" t="t" r="r" b="b"/>
                <a:pathLst>
                  <a:path w="14890" h="25782" extrusionOk="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8"/>
              <p:cNvSpPr/>
              <p:nvPr/>
            </p:nvSpPr>
            <p:spPr>
              <a:xfrm>
                <a:off x="3813050" y="3072075"/>
                <a:ext cx="324650" cy="392450"/>
              </a:xfrm>
              <a:custGeom>
                <a:avLst/>
                <a:gdLst/>
                <a:ahLst/>
                <a:cxnLst/>
                <a:rect l="l" t="t" r="r" b="b"/>
                <a:pathLst>
                  <a:path w="12986" h="15698" extrusionOk="0">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8"/>
              <p:cNvSpPr/>
              <p:nvPr/>
            </p:nvSpPr>
            <p:spPr>
              <a:xfrm>
                <a:off x="3832850" y="2561900"/>
                <a:ext cx="325425" cy="331100"/>
              </a:xfrm>
              <a:custGeom>
                <a:avLst/>
                <a:gdLst/>
                <a:ahLst/>
                <a:cxnLst/>
                <a:rect l="l" t="t" r="r" b="b"/>
                <a:pathLst>
                  <a:path w="13017" h="13244" extrusionOk="0">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8"/>
              <p:cNvSpPr/>
              <p:nvPr/>
            </p:nvSpPr>
            <p:spPr>
              <a:xfrm>
                <a:off x="3482225" y="3030075"/>
                <a:ext cx="46350" cy="61325"/>
              </a:xfrm>
              <a:custGeom>
                <a:avLst/>
                <a:gdLst/>
                <a:ahLst/>
                <a:cxnLst/>
                <a:rect l="l" t="t" r="r" b="b"/>
                <a:pathLst>
                  <a:path w="1854" h="2453" extrusionOk="0">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8"/>
              <p:cNvSpPr/>
              <p:nvPr/>
            </p:nvSpPr>
            <p:spPr>
              <a:xfrm>
                <a:off x="3506775" y="2976900"/>
                <a:ext cx="14000" cy="12025"/>
              </a:xfrm>
              <a:custGeom>
                <a:avLst/>
                <a:gdLst/>
                <a:ahLst/>
                <a:cxnLst/>
                <a:rect l="l" t="t" r="r" b="b"/>
                <a:pathLst>
                  <a:path w="560" h="481" extrusionOk="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8"/>
              <p:cNvSpPr/>
              <p:nvPr/>
            </p:nvSpPr>
            <p:spPr>
              <a:xfrm>
                <a:off x="3511425" y="2898975"/>
                <a:ext cx="360475" cy="239775"/>
              </a:xfrm>
              <a:custGeom>
                <a:avLst/>
                <a:gdLst/>
                <a:ahLst/>
                <a:cxnLst/>
                <a:rect l="l" t="t" r="r" b="b"/>
                <a:pathLst>
                  <a:path w="14419" h="9591" extrusionOk="0">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8"/>
              <p:cNvSpPr/>
              <p:nvPr/>
            </p:nvSpPr>
            <p:spPr>
              <a:xfrm>
                <a:off x="3125850" y="3077125"/>
                <a:ext cx="741450" cy="454150"/>
              </a:xfrm>
              <a:custGeom>
                <a:avLst/>
                <a:gdLst/>
                <a:ahLst/>
                <a:cxnLst/>
                <a:rect l="l" t="t" r="r" b="b"/>
                <a:pathLst>
                  <a:path w="29658" h="18166" extrusionOk="0">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8"/>
              <p:cNvSpPr/>
              <p:nvPr/>
            </p:nvSpPr>
            <p:spPr>
              <a:xfrm>
                <a:off x="3140925" y="3404075"/>
                <a:ext cx="20450" cy="15350"/>
              </a:xfrm>
              <a:custGeom>
                <a:avLst/>
                <a:gdLst/>
                <a:ahLst/>
                <a:cxnLst/>
                <a:rect l="l" t="t" r="r" b="b"/>
                <a:pathLst>
                  <a:path w="818" h="614" extrusionOk="0">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8"/>
              <p:cNvSpPr/>
              <p:nvPr/>
            </p:nvSpPr>
            <p:spPr>
              <a:xfrm>
                <a:off x="2975225" y="3496925"/>
                <a:ext cx="206025" cy="77075"/>
              </a:xfrm>
              <a:custGeom>
                <a:avLst/>
                <a:gdLst/>
                <a:ahLst/>
                <a:cxnLst/>
                <a:rect l="l" t="t" r="r" b="b"/>
                <a:pathLst>
                  <a:path w="8241" h="3083" extrusionOk="0">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8"/>
              <p:cNvSpPr/>
              <p:nvPr/>
            </p:nvSpPr>
            <p:spPr>
              <a:xfrm>
                <a:off x="3127925" y="3468375"/>
                <a:ext cx="58300" cy="55875"/>
              </a:xfrm>
              <a:custGeom>
                <a:avLst/>
                <a:gdLst/>
                <a:ahLst/>
                <a:cxnLst/>
                <a:rect l="l" t="t" r="r" b="b"/>
                <a:pathLst>
                  <a:path w="2332" h="2235" extrusionOk="0">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8"/>
              <p:cNvSpPr/>
              <p:nvPr/>
            </p:nvSpPr>
            <p:spPr>
              <a:xfrm>
                <a:off x="3124125" y="3450450"/>
                <a:ext cx="22550" cy="31775"/>
              </a:xfrm>
              <a:custGeom>
                <a:avLst/>
                <a:gdLst/>
                <a:ahLst/>
                <a:cxnLst/>
                <a:rect l="l" t="t" r="r" b="b"/>
                <a:pathLst>
                  <a:path w="902" h="1271" extrusionOk="0">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8"/>
              <p:cNvSpPr/>
              <p:nvPr/>
            </p:nvSpPr>
            <p:spPr>
              <a:xfrm>
                <a:off x="3178300" y="3513800"/>
                <a:ext cx="18825" cy="17500"/>
              </a:xfrm>
              <a:custGeom>
                <a:avLst/>
                <a:gdLst/>
                <a:ahLst/>
                <a:cxnLst/>
                <a:rect l="l" t="t" r="r" b="b"/>
                <a:pathLst>
                  <a:path w="753" h="700" extrusionOk="0">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8"/>
              <p:cNvSpPr/>
              <p:nvPr/>
            </p:nvSpPr>
            <p:spPr>
              <a:xfrm>
                <a:off x="3217325" y="3428825"/>
                <a:ext cx="100475" cy="76900"/>
              </a:xfrm>
              <a:custGeom>
                <a:avLst/>
                <a:gdLst/>
                <a:ahLst/>
                <a:cxnLst/>
                <a:rect l="l" t="t" r="r" b="b"/>
                <a:pathLst>
                  <a:path w="4019" h="3076" extrusionOk="0">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8"/>
              <p:cNvSpPr/>
              <p:nvPr/>
            </p:nvSpPr>
            <p:spPr>
              <a:xfrm>
                <a:off x="3183350" y="3366650"/>
                <a:ext cx="65175" cy="27125"/>
              </a:xfrm>
              <a:custGeom>
                <a:avLst/>
                <a:gdLst/>
                <a:ahLst/>
                <a:cxnLst/>
                <a:rect l="l" t="t" r="r" b="b"/>
                <a:pathLst>
                  <a:path w="2607" h="1085" extrusionOk="0">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8"/>
              <p:cNvSpPr/>
              <p:nvPr/>
            </p:nvSpPr>
            <p:spPr>
              <a:xfrm>
                <a:off x="3160250" y="3392850"/>
                <a:ext cx="23875" cy="12250"/>
              </a:xfrm>
              <a:custGeom>
                <a:avLst/>
                <a:gdLst/>
                <a:ahLst/>
                <a:cxnLst/>
                <a:rect l="l" t="t" r="r" b="b"/>
                <a:pathLst>
                  <a:path w="955" h="490" extrusionOk="0">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8"/>
              <p:cNvSpPr/>
              <p:nvPr/>
            </p:nvSpPr>
            <p:spPr>
              <a:xfrm>
                <a:off x="3142050" y="3468375"/>
                <a:ext cx="44175" cy="51850"/>
              </a:xfrm>
              <a:custGeom>
                <a:avLst/>
                <a:gdLst/>
                <a:ahLst/>
                <a:cxnLst/>
                <a:rect l="l" t="t" r="r" b="b"/>
                <a:pathLst>
                  <a:path w="1767" h="2074" extrusionOk="0">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8"/>
              <p:cNvSpPr/>
              <p:nvPr/>
            </p:nvSpPr>
            <p:spPr>
              <a:xfrm>
                <a:off x="3461050" y="3258400"/>
                <a:ext cx="103050" cy="111025"/>
              </a:xfrm>
              <a:custGeom>
                <a:avLst/>
                <a:gdLst/>
                <a:ahLst/>
                <a:cxnLst/>
                <a:rect l="l" t="t" r="r" b="b"/>
                <a:pathLst>
                  <a:path w="4122" h="4441" extrusionOk="0">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8"/>
              <p:cNvSpPr/>
              <p:nvPr/>
            </p:nvSpPr>
            <p:spPr>
              <a:xfrm>
                <a:off x="3491025" y="3153950"/>
                <a:ext cx="6750" cy="93550"/>
              </a:xfrm>
              <a:custGeom>
                <a:avLst/>
                <a:gdLst/>
                <a:ahLst/>
                <a:cxnLst/>
                <a:rect l="l" t="t" r="r" b="b"/>
                <a:pathLst>
                  <a:path w="270" h="3742" extrusionOk="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8"/>
              <p:cNvSpPr/>
              <p:nvPr/>
            </p:nvSpPr>
            <p:spPr>
              <a:xfrm>
                <a:off x="3491000" y="3210375"/>
                <a:ext cx="37850" cy="57800"/>
              </a:xfrm>
              <a:custGeom>
                <a:avLst/>
                <a:gdLst/>
                <a:ahLst/>
                <a:cxnLst/>
                <a:rect l="l" t="t" r="r" b="b"/>
                <a:pathLst>
                  <a:path w="1514" h="2312" extrusionOk="0">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8"/>
              <p:cNvSpPr/>
              <p:nvPr/>
            </p:nvSpPr>
            <p:spPr>
              <a:xfrm>
                <a:off x="3606750" y="3366550"/>
                <a:ext cx="54925" cy="55475"/>
              </a:xfrm>
              <a:custGeom>
                <a:avLst/>
                <a:gdLst/>
                <a:ahLst/>
                <a:cxnLst/>
                <a:rect l="l" t="t" r="r" b="b"/>
                <a:pathLst>
                  <a:path w="2197" h="2219" extrusionOk="0">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p:nvPr/>
            </p:nvSpPr>
            <p:spPr>
              <a:xfrm>
                <a:off x="3576175" y="3332825"/>
                <a:ext cx="8025" cy="8675"/>
              </a:xfrm>
              <a:custGeom>
                <a:avLst/>
                <a:gdLst/>
                <a:ahLst/>
                <a:cxnLst/>
                <a:rect l="l" t="t" r="r" b="b"/>
                <a:pathLst>
                  <a:path w="321" h="347" extrusionOk="0">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8"/>
              <p:cNvSpPr/>
              <p:nvPr/>
            </p:nvSpPr>
            <p:spPr>
              <a:xfrm>
                <a:off x="3517200" y="3265475"/>
                <a:ext cx="47050" cy="53650"/>
              </a:xfrm>
              <a:custGeom>
                <a:avLst/>
                <a:gdLst/>
                <a:ahLst/>
                <a:cxnLst/>
                <a:rect l="l" t="t" r="r" b="b"/>
                <a:pathLst>
                  <a:path w="1882" h="2146" extrusionOk="0">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3948575" y="2693950"/>
                <a:ext cx="61375" cy="63550"/>
              </a:xfrm>
              <a:custGeom>
                <a:avLst/>
                <a:gdLst/>
                <a:ahLst/>
                <a:cxnLst/>
                <a:rect l="l" t="t" r="r" b="b"/>
                <a:pathLst>
                  <a:path w="2455" h="2542" extrusionOk="0">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3819975" y="2667175"/>
                <a:ext cx="146025" cy="162350"/>
              </a:xfrm>
              <a:custGeom>
                <a:avLst/>
                <a:gdLst/>
                <a:ahLst/>
                <a:cxnLst/>
                <a:rect l="l" t="t" r="r" b="b"/>
                <a:pathLst>
                  <a:path w="5841" h="6494" extrusionOk="0">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3955875" y="2701075"/>
                <a:ext cx="38175" cy="46600"/>
              </a:xfrm>
              <a:custGeom>
                <a:avLst/>
                <a:gdLst/>
                <a:ahLst/>
                <a:cxnLst/>
                <a:rect l="l" t="t" r="r" b="b"/>
                <a:pathLst>
                  <a:path w="1527" h="1864" extrusionOk="0">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3958750" y="2717775"/>
                <a:ext cx="35275" cy="16900"/>
              </a:xfrm>
              <a:custGeom>
                <a:avLst/>
                <a:gdLst/>
                <a:ahLst/>
                <a:cxnLst/>
                <a:rect l="l" t="t" r="r" b="b"/>
                <a:pathLst>
                  <a:path w="1411" h="676" extrusionOk="0">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3915400" y="2846525"/>
                <a:ext cx="16725" cy="18650"/>
              </a:xfrm>
              <a:custGeom>
                <a:avLst/>
                <a:gdLst/>
                <a:ahLst/>
                <a:cxnLst/>
                <a:rect l="l" t="t" r="r" b="b"/>
                <a:pathLst>
                  <a:path w="669" h="746" extrusionOk="0">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4012875" y="2813050"/>
                <a:ext cx="10950" cy="11675"/>
              </a:xfrm>
              <a:custGeom>
                <a:avLst/>
                <a:gdLst/>
                <a:ahLst/>
                <a:cxnLst/>
                <a:rect l="l" t="t" r="r" b="b"/>
                <a:pathLst>
                  <a:path w="438" h="467" extrusionOk="0">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3927975" y="2749650"/>
                <a:ext cx="89775" cy="108375"/>
              </a:xfrm>
              <a:custGeom>
                <a:avLst/>
                <a:gdLst/>
                <a:ahLst/>
                <a:cxnLst/>
                <a:rect l="l" t="t" r="r" b="b"/>
                <a:pathLst>
                  <a:path w="3591" h="4335" extrusionOk="0">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4060350" y="2897875"/>
                <a:ext cx="362675" cy="590200"/>
              </a:xfrm>
              <a:custGeom>
                <a:avLst/>
                <a:gdLst/>
                <a:ahLst/>
                <a:cxnLst/>
                <a:rect l="l" t="t" r="r" b="b"/>
                <a:pathLst>
                  <a:path w="14507" h="23608" extrusionOk="0">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4312700" y="3471125"/>
                <a:ext cx="52175" cy="14275"/>
              </a:xfrm>
              <a:custGeom>
                <a:avLst/>
                <a:gdLst/>
                <a:ahLst/>
                <a:cxnLst/>
                <a:rect l="l" t="t" r="r" b="b"/>
                <a:pathLst>
                  <a:path w="2087" h="571" extrusionOk="0">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4357750" y="3468750"/>
                <a:ext cx="183300" cy="99700"/>
              </a:xfrm>
              <a:custGeom>
                <a:avLst/>
                <a:gdLst/>
                <a:ahLst/>
                <a:cxnLst/>
                <a:rect l="l" t="t" r="r" b="b"/>
                <a:pathLst>
                  <a:path w="7332" h="3988" extrusionOk="0">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a:off x="4357750" y="3468750"/>
                <a:ext cx="55325" cy="10875"/>
              </a:xfrm>
              <a:custGeom>
                <a:avLst/>
                <a:gdLst/>
                <a:ahLst/>
                <a:cxnLst/>
                <a:rect l="l" t="t" r="r" b="b"/>
                <a:pathLst>
                  <a:path w="2213" h="435" extrusionOk="0">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a:off x="4537775" y="3557875"/>
                <a:ext cx="6375" cy="10575"/>
              </a:xfrm>
              <a:custGeom>
                <a:avLst/>
                <a:gdLst/>
                <a:ahLst/>
                <a:cxnLst/>
                <a:rect l="l" t="t" r="r" b="b"/>
                <a:pathLst>
                  <a:path w="255" h="423" extrusionOk="0">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3442250" y="3388375"/>
                <a:ext cx="637225" cy="187950"/>
              </a:xfrm>
              <a:custGeom>
                <a:avLst/>
                <a:gdLst/>
                <a:ahLst/>
                <a:cxnLst/>
                <a:rect l="l" t="t" r="r" b="b"/>
                <a:pathLst>
                  <a:path w="25489" h="7518" extrusionOk="0">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3393025" y="3486250"/>
                <a:ext cx="79650" cy="90375"/>
              </a:xfrm>
              <a:custGeom>
                <a:avLst/>
                <a:gdLst/>
                <a:ahLst/>
                <a:cxnLst/>
                <a:rect l="l" t="t" r="r" b="b"/>
                <a:pathLst>
                  <a:path w="3186" h="3615" extrusionOk="0">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3351750" y="3523000"/>
                <a:ext cx="55975" cy="53625"/>
              </a:xfrm>
              <a:custGeom>
                <a:avLst/>
                <a:gdLst/>
                <a:ahLst/>
                <a:cxnLst/>
                <a:rect l="l" t="t" r="r" b="b"/>
                <a:pathLst>
                  <a:path w="2239" h="2145" extrusionOk="0">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3418700" y="3489950"/>
                <a:ext cx="53975" cy="86500"/>
              </a:xfrm>
              <a:custGeom>
                <a:avLst/>
                <a:gdLst/>
                <a:ahLst/>
                <a:cxnLst/>
                <a:rect l="l" t="t" r="r" b="b"/>
                <a:pathLst>
                  <a:path w="2159" h="3460" extrusionOk="0">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3466975" y="3391650"/>
                <a:ext cx="612500" cy="184675"/>
              </a:xfrm>
              <a:custGeom>
                <a:avLst/>
                <a:gdLst/>
                <a:ahLst/>
                <a:cxnLst/>
                <a:rect l="l" t="t" r="r" b="b"/>
                <a:pathLst>
                  <a:path w="24500" h="7387" extrusionOk="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3776400" y="3273675"/>
                <a:ext cx="36975" cy="62075"/>
              </a:xfrm>
              <a:custGeom>
                <a:avLst/>
                <a:gdLst/>
                <a:ahLst/>
                <a:cxnLst/>
                <a:rect l="l" t="t" r="r" b="b"/>
                <a:pathLst>
                  <a:path w="1479" h="2483" extrusionOk="0">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4040000" y="3330675"/>
                <a:ext cx="63325" cy="83775"/>
              </a:xfrm>
              <a:custGeom>
                <a:avLst/>
                <a:gdLst/>
                <a:ahLst/>
                <a:cxnLst/>
                <a:rect l="l" t="t" r="r" b="b"/>
                <a:pathLst>
                  <a:path w="2533" h="3351" extrusionOk="0">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3835100" y="3081325"/>
                <a:ext cx="38975" cy="59700"/>
              </a:xfrm>
              <a:custGeom>
                <a:avLst/>
                <a:gdLst/>
                <a:ahLst/>
                <a:cxnLst/>
                <a:rect l="l" t="t" r="r" b="b"/>
                <a:pathLst>
                  <a:path w="1559" h="2388" extrusionOk="0">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3868125" y="3128300"/>
                <a:ext cx="212700" cy="70975"/>
              </a:xfrm>
              <a:custGeom>
                <a:avLst/>
                <a:gdLst/>
                <a:ahLst/>
                <a:cxnLst/>
                <a:rect l="l" t="t" r="r" b="b"/>
                <a:pathLst>
                  <a:path w="8508" h="2839" extrusionOk="0">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4093600" y="3189950"/>
                <a:ext cx="17375" cy="123575"/>
              </a:xfrm>
              <a:custGeom>
                <a:avLst/>
                <a:gdLst/>
                <a:ahLst/>
                <a:cxnLst/>
                <a:rect l="l" t="t" r="r" b="b"/>
                <a:pathLst>
                  <a:path w="695" h="4943" extrusionOk="0">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4140175" y="3123875"/>
                <a:ext cx="72575" cy="102300"/>
              </a:xfrm>
              <a:custGeom>
                <a:avLst/>
                <a:gdLst/>
                <a:ahLst/>
                <a:cxnLst/>
                <a:rect l="l" t="t" r="r" b="b"/>
                <a:pathLst>
                  <a:path w="2903" h="4092" extrusionOk="0">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3927975" y="2749650"/>
                <a:ext cx="63900" cy="74700"/>
              </a:xfrm>
              <a:custGeom>
                <a:avLst/>
                <a:gdLst/>
                <a:ahLst/>
                <a:cxnLst/>
                <a:rect l="l" t="t" r="r" b="b"/>
                <a:pathLst>
                  <a:path w="2556" h="2988" extrusionOk="0">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4029300" y="2680625"/>
                <a:ext cx="24100" cy="68275"/>
              </a:xfrm>
              <a:custGeom>
                <a:avLst/>
                <a:gdLst/>
                <a:ahLst/>
                <a:cxnLst/>
                <a:rect l="l" t="t" r="r" b="b"/>
                <a:pathLst>
                  <a:path w="964" h="2731" extrusionOk="0">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4035725" y="2589875"/>
                <a:ext cx="22375" cy="25550"/>
              </a:xfrm>
              <a:custGeom>
                <a:avLst/>
                <a:gdLst/>
                <a:ahLst/>
                <a:cxnLst/>
                <a:rect l="l" t="t" r="r" b="b"/>
                <a:pathLst>
                  <a:path w="895" h="1022" extrusionOk="0">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3831575" y="2701050"/>
                <a:ext cx="21100" cy="82225"/>
              </a:xfrm>
              <a:custGeom>
                <a:avLst/>
                <a:gdLst/>
                <a:ahLst/>
                <a:cxnLst/>
                <a:rect l="l" t="t" r="r" b="b"/>
                <a:pathLst>
                  <a:path w="844" h="3289" extrusionOk="0">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3840875" y="2791150"/>
                <a:ext cx="26650" cy="4550"/>
              </a:xfrm>
              <a:custGeom>
                <a:avLst/>
                <a:gdLst/>
                <a:ahLst/>
                <a:cxnLst/>
                <a:rect l="l" t="t" r="r" b="b"/>
                <a:pathLst>
                  <a:path w="1066" h="182" extrusionOk="0">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3840950" y="2798075"/>
                <a:ext cx="8475" cy="14500"/>
              </a:xfrm>
              <a:custGeom>
                <a:avLst/>
                <a:gdLst/>
                <a:ahLst/>
                <a:cxnLst/>
                <a:rect l="l" t="t" r="r" b="b"/>
                <a:pathLst>
                  <a:path w="339" h="580" extrusionOk="0">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3840150" y="2667175"/>
                <a:ext cx="104825" cy="48600"/>
              </a:xfrm>
              <a:custGeom>
                <a:avLst/>
                <a:gdLst/>
                <a:ahLst/>
                <a:cxnLst/>
                <a:rect l="l" t="t" r="r" b="b"/>
                <a:pathLst>
                  <a:path w="4193" h="1944" extrusionOk="0">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3656225" y="3018300"/>
                <a:ext cx="48325" cy="35950"/>
              </a:xfrm>
              <a:custGeom>
                <a:avLst/>
                <a:gdLst/>
                <a:ahLst/>
                <a:cxnLst/>
                <a:rect l="l" t="t" r="r" b="b"/>
                <a:pathLst>
                  <a:path w="1933" h="1438" extrusionOk="0">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3724400" y="3070525"/>
                <a:ext cx="69975" cy="47600"/>
              </a:xfrm>
              <a:custGeom>
                <a:avLst/>
                <a:gdLst/>
                <a:ahLst/>
                <a:cxnLst/>
                <a:rect l="l" t="t" r="r" b="b"/>
                <a:pathLst>
                  <a:path w="2799" h="1904" extrusionOk="0">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3393250" y="2935250"/>
                <a:ext cx="127150" cy="113775"/>
              </a:xfrm>
              <a:custGeom>
                <a:avLst/>
                <a:gdLst/>
                <a:ahLst/>
                <a:cxnLst/>
                <a:rect l="l" t="t" r="r" b="b"/>
                <a:pathLst>
                  <a:path w="5086" h="4551" extrusionOk="0">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3346400" y="2915700"/>
                <a:ext cx="29300" cy="21725"/>
              </a:xfrm>
              <a:custGeom>
                <a:avLst/>
                <a:gdLst/>
                <a:ahLst/>
                <a:cxnLst/>
                <a:rect l="l" t="t" r="r" b="b"/>
                <a:pathLst>
                  <a:path w="1172" h="869" extrusionOk="0">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3353625" y="2901375"/>
                <a:ext cx="30250" cy="25600"/>
              </a:xfrm>
              <a:custGeom>
                <a:avLst/>
                <a:gdLst/>
                <a:ahLst/>
                <a:cxnLst/>
                <a:rect l="l" t="t" r="r" b="b"/>
                <a:pathLst>
                  <a:path w="1210" h="1024" extrusionOk="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3364675" y="2888950"/>
                <a:ext cx="28500" cy="27700"/>
              </a:xfrm>
              <a:custGeom>
                <a:avLst/>
                <a:gdLst/>
                <a:ahLst/>
                <a:cxnLst/>
                <a:rect l="l" t="t" r="r" b="b"/>
                <a:pathLst>
                  <a:path w="1140" h="1108" extrusionOk="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3354000" y="2905025"/>
                <a:ext cx="52225" cy="63425"/>
              </a:xfrm>
              <a:custGeom>
                <a:avLst/>
                <a:gdLst/>
                <a:ahLst/>
                <a:cxnLst/>
                <a:rect l="l" t="t" r="r" b="b"/>
                <a:pathLst>
                  <a:path w="2089" h="2537" extrusionOk="0">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3352350" y="2847300"/>
                <a:ext cx="51375" cy="48450"/>
              </a:xfrm>
              <a:custGeom>
                <a:avLst/>
                <a:gdLst/>
                <a:ahLst/>
                <a:cxnLst/>
                <a:rect l="l" t="t" r="r" b="b"/>
                <a:pathLst>
                  <a:path w="2055" h="1938" extrusionOk="0">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3852650" y="2811025"/>
                <a:ext cx="79475" cy="88275"/>
              </a:xfrm>
              <a:custGeom>
                <a:avLst/>
                <a:gdLst/>
                <a:ahLst/>
                <a:cxnLst/>
                <a:rect l="l" t="t" r="r" b="b"/>
                <a:pathLst>
                  <a:path w="3179" h="3531" extrusionOk="0">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3914875" y="2864575"/>
                <a:ext cx="1100" cy="30975"/>
              </a:xfrm>
              <a:custGeom>
                <a:avLst/>
                <a:gdLst/>
                <a:ahLst/>
                <a:cxnLst/>
                <a:rect l="l" t="t" r="r" b="b"/>
                <a:pathLst>
                  <a:path w="44" h="1239" extrusionOk="0">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3778675" y="3263275"/>
                <a:ext cx="102625" cy="119075"/>
              </a:xfrm>
              <a:custGeom>
                <a:avLst/>
                <a:gdLst/>
                <a:ahLst/>
                <a:cxnLst/>
                <a:rect l="l" t="t" r="r" b="b"/>
                <a:pathLst>
                  <a:path w="4105" h="4763" extrusionOk="0">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3840375" y="2685525"/>
                <a:ext cx="6900" cy="21125"/>
              </a:xfrm>
              <a:custGeom>
                <a:avLst/>
                <a:gdLst/>
                <a:ahLst/>
                <a:cxnLst/>
                <a:rect l="l" t="t" r="r" b="b"/>
                <a:pathLst>
                  <a:path w="276" h="845" extrusionOk="0">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877075" y="2700325"/>
                <a:ext cx="6900" cy="21150"/>
              </a:xfrm>
              <a:custGeom>
                <a:avLst/>
                <a:gdLst/>
                <a:ahLst/>
                <a:cxnLst/>
                <a:rect l="l" t="t" r="r" b="b"/>
                <a:pathLst>
                  <a:path w="276" h="846" extrusionOk="0">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3836100" y="2674725"/>
                <a:ext cx="24700" cy="11050"/>
              </a:xfrm>
              <a:custGeom>
                <a:avLst/>
                <a:gdLst/>
                <a:ahLst/>
                <a:cxnLst/>
                <a:rect l="l" t="t" r="r" b="b"/>
                <a:pathLst>
                  <a:path w="988" h="442" extrusionOk="0">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3871025" y="2688475"/>
                <a:ext cx="36825" cy="16700"/>
              </a:xfrm>
              <a:custGeom>
                <a:avLst/>
                <a:gdLst/>
                <a:ahLst/>
                <a:cxnLst/>
                <a:rect l="l" t="t" r="r" b="b"/>
                <a:pathLst>
                  <a:path w="1473" h="668" extrusionOk="0">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4085525" y="2897300"/>
                <a:ext cx="55075" cy="217150"/>
              </a:xfrm>
              <a:custGeom>
                <a:avLst/>
                <a:gdLst/>
                <a:ahLst/>
                <a:cxnLst/>
                <a:rect l="l" t="t" r="r" b="b"/>
                <a:pathLst>
                  <a:path w="2203" h="8686" extrusionOk="0">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3829475" y="2899425"/>
                <a:ext cx="42850" cy="221450"/>
              </a:xfrm>
              <a:custGeom>
                <a:avLst/>
                <a:gdLst/>
                <a:ahLst/>
                <a:cxnLst/>
                <a:rect l="l" t="t" r="r" b="b"/>
                <a:pathLst>
                  <a:path w="1714" h="8858" extrusionOk="0">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3502825" y="2985850"/>
                <a:ext cx="17575" cy="63175"/>
              </a:xfrm>
              <a:custGeom>
                <a:avLst/>
                <a:gdLst/>
                <a:ahLst/>
                <a:cxnLst/>
                <a:rect l="l" t="t" r="r" b="b"/>
                <a:pathLst>
                  <a:path w="703" h="2527" extrusionOk="0">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2976800" y="3567200"/>
                <a:ext cx="194150" cy="6800"/>
              </a:xfrm>
              <a:custGeom>
                <a:avLst/>
                <a:gdLst/>
                <a:ahLst/>
                <a:cxnLst/>
                <a:rect l="l" t="t" r="r" b="b"/>
                <a:pathLst>
                  <a:path w="7766" h="272" extrusionOk="0">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3615175" y="3251725"/>
                <a:ext cx="252125" cy="179100"/>
              </a:xfrm>
              <a:custGeom>
                <a:avLst/>
                <a:gdLst/>
                <a:ahLst/>
                <a:cxnLst/>
                <a:rect l="l" t="t" r="r" b="b"/>
                <a:pathLst>
                  <a:path w="10085" h="7164" extrusionOk="0">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3832850" y="2600350"/>
                <a:ext cx="180400" cy="139375"/>
              </a:xfrm>
              <a:custGeom>
                <a:avLst/>
                <a:gdLst/>
                <a:ahLst/>
                <a:cxnLst/>
                <a:rect l="l" t="t" r="r" b="b"/>
                <a:pathLst>
                  <a:path w="7216" h="5575" extrusionOk="0">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3990125" y="2724375"/>
                <a:ext cx="163925" cy="168625"/>
              </a:xfrm>
              <a:custGeom>
                <a:avLst/>
                <a:gdLst/>
                <a:ahLst/>
                <a:cxnLst/>
                <a:rect l="l" t="t" r="r" b="b"/>
                <a:pathLst>
                  <a:path w="6557" h="6745" extrusionOk="0">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3618275" y="3396125"/>
                <a:ext cx="249650" cy="35225"/>
              </a:xfrm>
              <a:custGeom>
                <a:avLst/>
                <a:gdLst/>
                <a:ahLst/>
                <a:cxnLst/>
                <a:rect l="l" t="t" r="r" b="b"/>
                <a:pathLst>
                  <a:path w="9986" h="1409" extrusionOk="0">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3346475" y="2915025"/>
                <a:ext cx="29975" cy="23075"/>
              </a:xfrm>
              <a:custGeom>
                <a:avLst/>
                <a:gdLst/>
                <a:ahLst/>
                <a:cxnLst/>
                <a:rect l="l" t="t" r="r" b="b"/>
                <a:pathLst>
                  <a:path w="1199" h="923" extrusionOk="0">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3353725" y="2900700"/>
                <a:ext cx="30875" cy="26975"/>
              </a:xfrm>
              <a:custGeom>
                <a:avLst/>
                <a:gdLst/>
                <a:ahLst/>
                <a:cxnLst/>
                <a:rect l="l" t="t" r="r" b="b"/>
                <a:pathLst>
                  <a:path w="1235" h="1079" extrusionOk="0">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3364750" y="2888275"/>
                <a:ext cx="29150" cy="29025"/>
              </a:xfrm>
              <a:custGeom>
                <a:avLst/>
                <a:gdLst/>
                <a:ahLst/>
                <a:cxnLst/>
                <a:rect l="l" t="t" r="r" b="b"/>
                <a:pathLst>
                  <a:path w="1166" h="1161" extrusionOk="0">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3373100" y="2886875"/>
                <a:ext cx="51975" cy="81575"/>
              </a:xfrm>
              <a:custGeom>
                <a:avLst/>
                <a:gdLst/>
                <a:ahLst/>
                <a:cxnLst/>
                <a:rect l="l" t="t" r="r" b="b"/>
                <a:pathLst>
                  <a:path w="2079" h="3263" extrusionOk="0">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3376350" y="2886175"/>
                <a:ext cx="46400" cy="35750"/>
              </a:xfrm>
              <a:custGeom>
                <a:avLst/>
                <a:gdLst/>
                <a:ahLst/>
                <a:cxnLst/>
                <a:rect l="l" t="t" r="r" b="b"/>
                <a:pathLst>
                  <a:path w="1856" h="1430" extrusionOk="0">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a:off x="2974500" y="2561175"/>
                <a:ext cx="1569875" cy="1016150"/>
              </a:xfrm>
              <a:custGeom>
                <a:avLst/>
                <a:gdLst/>
                <a:ahLst/>
                <a:cxnLst/>
                <a:rect l="l" t="t" r="r" b="b"/>
                <a:pathLst>
                  <a:path w="62795" h="40646" extrusionOk="0">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3493200" y="3075925"/>
                <a:ext cx="320900" cy="260475"/>
              </a:xfrm>
              <a:custGeom>
                <a:avLst/>
                <a:gdLst/>
                <a:ahLst/>
                <a:cxnLst/>
                <a:rect l="l" t="t" r="r" b="b"/>
                <a:pathLst>
                  <a:path w="12836" h="10419" extrusionOk="0">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3137250" y="3467900"/>
                <a:ext cx="9950" cy="14600"/>
              </a:xfrm>
              <a:custGeom>
                <a:avLst/>
                <a:gdLst/>
                <a:ahLst/>
                <a:cxnLst/>
                <a:rect l="l" t="t" r="r" b="b"/>
                <a:pathLst>
                  <a:path w="398" h="584" extrusionOk="0">
                    <a:moveTo>
                      <a:pt x="352" y="1"/>
                    </a:moveTo>
                    <a:lnTo>
                      <a:pt x="0" y="554"/>
                    </a:lnTo>
                    <a:lnTo>
                      <a:pt x="46" y="583"/>
                    </a:lnTo>
                    <a:lnTo>
                      <a:pt x="398" y="30"/>
                    </a:lnTo>
                    <a:lnTo>
                      <a:pt x="352"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3177750" y="3513275"/>
                <a:ext cx="8950" cy="9200"/>
              </a:xfrm>
              <a:custGeom>
                <a:avLst/>
                <a:gdLst/>
                <a:ahLst/>
                <a:cxnLst/>
                <a:rect l="l" t="t" r="r" b="b"/>
                <a:pathLst>
                  <a:path w="358" h="368" extrusionOk="0">
                    <a:moveTo>
                      <a:pt x="319" y="1"/>
                    </a:moveTo>
                    <a:lnTo>
                      <a:pt x="1" y="331"/>
                    </a:lnTo>
                    <a:lnTo>
                      <a:pt x="41" y="367"/>
                    </a:lnTo>
                    <a:lnTo>
                      <a:pt x="357" y="37"/>
                    </a:lnTo>
                    <a:lnTo>
                      <a:pt x="319"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3125425" y="3449900"/>
                <a:ext cx="72300" cy="81675"/>
              </a:xfrm>
              <a:custGeom>
                <a:avLst/>
                <a:gdLst/>
                <a:ahLst/>
                <a:cxnLst/>
                <a:rect l="l" t="t" r="r" b="b"/>
                <a:pathLst>
                  <a:path w="2892" h="3267" extrusionOk="0">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3440875" y="3485900"/>
                <a:ext cx="26625" cy="90875"/>
              </a:xfrm>
              <a:custGeom>
                <a:avLst/>
                <a:gdLst/>
                <a:ahLst/>
                <a:cxnLst/>
                <a:rect l="l" t="t" r="r" b="b"/>
                <a:pathLst>
                  <a:path w="1065" h="3635" extrusionOk="0">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3555350" y="3102875"/>
                <a:ext cx="159450" cy="36275"/>
              </a:xfrm>
              <a:custGeom>
                <a:avLst/>
                <a:gdLst/>
                <a:ahLst/>
                <a:cxnLst/>
                <a:rect l="l" t="t" r="r" b="b"/>
                <a:pathLst>
                  <a:path w="6378" h="1451" extrusionOk="0">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3762750" y="3232900"/>
                <a:ext cx="54100" cy="65825"/>
              </a:xfrm>
              <a:custGeom>
                <a:avLst/>
                <a:gdLst/>
                <a:ahLst/>
                <a:cxnLst/>
                <a:rect l="l" t="t" r="r" b="b"/>
                <a:pathLst>
                  <a:path w="2164" h="2633" extrusionOk="0">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3804975" y="3223000"/>
                <a:ext cx="30500" cy="36100"/>
              </a:xfrm>
              <a:custGeom>
                <a:avLst/>
                <a:gdLst/>
                <a:ahLst/>
                <a:cxnLst/>
                <a:rect l="l" t="t" r="r" b="b"/>
                <a:pathLst>
                  <a:path w="1220" h="1444" extrusionOk="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عنوان 2">
            <a:extLst>
              <a:ext uri="{FF2B5EF4-FFF2-40B4-BE49-F238E27FC236}">
                <a16:creationId xmlns:a16="http://schemas.microsoft.com/office/drawing/2014/main" id="{D0C374CF-4026-48FE-72BD-EC8F9D7D8213}"/>
              </a:ext>
            </a:extLst>
          </p:cNvPr>
          <p:cNvSpPr>
            <a:spLocks noGrp="1"/>
          </p:cNvSpPr>
          <p:nvPr>
            <p:ph type="title"/>
          </p:nvPr>
        </p:nvSpPr>
        <p:spPr/>
        <p:txBody>
          <a:bodyPr/>
          <a:lstStyle/>
          <a:p>
            <a:r>
              <a:rPr lang="en-US" sz="2000" dirty="0">
                <a:solidFill>
                  <a:schemeClr val="bg1">
                    <a:lumMod val="75000"/>
                  </a:schemeClr>
                </a:solidFill>
              </a:rPr>
              <a:t>The "VQA-with-Audio using BLIP and </a:t>
            </a:r>
            <a:r>
              <a:rPr lang="en-US" sz="2000" dirty="0" err="1">
                <a:solidFill>
                  <a:schemeClr val="bg1">
                    <a:lumMod val="75000"/>
                  </a:schemeClr>
                </a:solidFill>
              </a:rPr>
              <a:t>Gradio</a:t>
            </a:r>
            <a:r>
              <a:rPr lang="en-US" sz="2000" dirty="0">
                <a:solidFill>
                  <a:schemeClr val="bg1">
                    <a:lumMod val="75000"/>
                  </a:schemeClr>
                </a:solidFill>
              </a:rPr>
              <a:t>" project aims to create an interactive application that allows users to ask questions about an uploaded image and receive audio responses. </a:t>
            </a:r>
            <a:br>
              <a:rPr lang="en-US" sz="2000" dirty="0">
                <a:solidFill>
                  <a:schemeClr val="bg1">
                    <a:lumMod val="75000"/>
                  </a:schemeClr>
                </a:solidFill>
              </a:rPr>
            </a:br>
            <a:r>
              <a:rPr lang="en-US" sz="2000" dirty="0">
                <a:solidFill>
                  <a:schemeClr val="bg1">
                    <a:lumMod val="75000"/>
                  </a:schemeClr>
                </a:solidFill>
              </a:rPr>
              <a:t>By using Hugging Face's BLIP model and a simple </a:t>
            </a:r>
            <a:r>
              <a:rPr lang="en-US" sz="2000" dirty="0" err="1">
                <a:solidFill>
                  <a:schemeClr val="bg1">
                    <a:lumMod val="75000"/>
                  </a:schemeClr>
                </a:solidFill>
              </a:rPr>
              <a:t>Gradio</a:t>
            </a:r>
            <a:r>
              <a:rPr lang="en-US" sz="2000" dirty="0">
                <a:solidFill>
                  <a:schemeClr val="bg1">
                    <a:lumMod val="75000"/>
                  </a:schemeClr>
                </a:solidFill>
              </a:rPr>
              <a:t> interface, the application makes it easy for users to interact with images and receive spoken answers, enhancing accessibility and engagement.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pic>
        <p:nvPicPr>
          <p:cNvPr id="7" name="صورة 6">
            <a:extLst>
              <a:ext uri="{FF2B5EF4-FFF2-40B4-BE49-F238E27FC236}">
                <a16:creationId xmlns:a16="http://schemas.microsoft.com/office/drawing/2014/main" id="{B85D852C-0593-E803-73F2-16A5BF76C529}"/>
              </a:ext>
            </a:extLst>
          </p:cNvPr>
          <p:cNvPicPr>
            <a:picLocks noChangeAspect="1"/>
          </p:cNvPicPr>
          <p:nvPr/>
        </p:nvPicPr>
        <p:blipFill>
          <a:blip r:embed="rId3"/>
          <a:stretch>
            <a:fillRect/>
          </a:stretch>
        </p:blipFill>
        <p:spPr>
          <a:xfrm>
            <a:off x="304295" y="1180302"/>
            <a:ext cx="2983423" cy="943497"/>
          </a:xfrm>
          <a:prstGeom prst="rect">
            <a:avLst/>
          </a:prstGeom>
        </p:spPr>
      </p:pic>
      <p:pic>
        <p:nvPicPr>
          <p:cNvPr id="9" name="صورة 8">
            <a:extLst>
              <a:ext uri="{FF2B5EF4-FFF2-40B4-BE49-F238E27FC236}">
                <a16:creationId xmlns:a16="http://schemas.microsoft.com/office/drawing/2014/main" id="{E57B7DD8-E1CE-DE94-5CB3-410DFCC28A11}"/>
              </a:ext>
            </a:extLst>
          </p:cNvPr>
          <p:cNvPicPr>
            <a:picLocks noChangeAspect="1"/>
          </p:cNvPicPr>
          <p:nvPr/>
        </p:nvPicPr>
        <p:blipFill>
          <a:blip r:embed="rId4"/>
          <a:stretch>
            <a:fillRect/>
          </a:stretch>
        </p:blipFill>
        <p:spPr>
          <a:xfrm>
            <a:off x="850997" y="2463153"/>
            <a:ext cx="8025367" cy="1659396"/>
          </a:xfrm>
          <a:prstGeom prst="rect">
            <a:avLst/>
          </a:prstGeom>
        </p:spPr>
      </p:pic>
      <p:sp>
        <p:nvSpPr>
          <p:cNvPr id="10" name="Google Shape;201;p23">
            <a:extLst>
              <a:ext uri="{FF2B5EF4-FFF2-40B4-BE49-F238E27FC236}">
                <a16:creationId xmlns:a16="http://schemas.microsoft.com/office/drawing/2014/main" id="{6D42848F-8DCF-B711-CF01-9E52AAC35E11}"/>
              </a:ext>
            </a:extLst>
          </p:cNvPr>
          <p:cNvSpPr txBox="1">
            <a:spLocks noGrp="1"/>
          </p:cNvSpPr>
          <p:nvPr>
            <p:ph type="title"/>
          </p:nvPr>
        </p:nvSpPr>
        <p:spPr>
          <a:xfrm>
            <a:off x="304295" y="193669"/>
            <a:ext cx="4066227" cy="5403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Screenshot of The Code:</a:t>
            </a:r>
          </a:p>
        </p:txBody>
      </p:sp>
    </p:spTree>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TotalTime>
  <Words>279</Words>
  <Application>Microsoft Office PowerPoint</Application>
  <PresentationFormat>عرض على الشاشة (16:9)</PresentationFormat>
  <Paragraphs>36</Paragraphs>
  <Slides>18</Slides>
  <Notes>18</Notes>
  <HiddenSlides>0</HiddenSlides>
  <MMClips>1</MMClips>
  <ScaleCrop>false</ScaleCrop>
  <HeadingPairs>
    <vt:vector size="6" baseType="variant">
      <vt:variant>
        <vt:lpstr>الخطوط المستخدمة</vt:lpstr>
      </vt:variant>
      <vt:variant>
        <vt:i4>6</vt:i4>
      </vt:variant>
      <vt:variant>
        <vt:lpstr>نسق</vt:lpstr>
      </vt:variant>
      <vt:variant>
        <vt:i4>1</vt:i4>
      </vt:variant>
      <vt:variant>
        <vt:lpstr>عناوين الشرائح</vt:lpstr>
      </vt:variant>
      <vt:variant>
        <vt:i4>18</vt:i4>
      </vt:variant>
    </vt:vector>
  </HeadingPairs>
  <TitlesOfParts>
    <vt:vector size="25" baseType="lpstr">
      <vt:lpstr>Aptos</vt:lpstr>
      <vt:lpstr>Bebas Neue</vt:lpstr>
      <vt:lpstr>Golos Text Medium</vt:lpstr>
      <vt:lpstr>Golos Text</vt:lpstr>
      <vt:lpstr>Gill Sans Nova Light</vt:lpstr>
      <vt:lpstr>Arial</vt:lpstr>
      <vt:lpstr>Artificial Intelligence by Slidesgo</vt:lpstr>
      <vt:lpstr>Final Project</vt:lpstr>
      <vt:lpstr>1</vt:lpstr>
      <vt:lpstr>Previous Work, “Story Teller AI Models”</vt:lpstr>
      <vt:lpstr>Screenshot of The Code:</vt:lpstr>
      <vt:lpstr>Screenshot of The Code:</vt:lpstr>
      <vt:lpstr>Screenshot of the Outputs:</vt:lpstr>
      <vt:lpstr>Visual Question &amp; Answering Model</vt:lpstr>
      <vt:lpstr>The "VQA-with-Audio using BLIP and Gradio" project aims to create an interactive application that allows users to ask questions about an uploaded image and receive audio responses.  By using Hugging Face's BLIP model and a simple Gradio interface, the application makes it easy for users to interact with images and receive spoken answers, enhancing accessibility and engagement.</vt:lpstr>
      <vt:lpstr>Screenshot of The Code:</vt:lpstr>
      <vt:lpstr>Screenshot of The Code:</vt:lpstr>
      <vt:lpstr>Screenshot of The Code:</vt:lpstr>
      <vt:lpstr>Screenshot of the Outputs:</vt:lpstr>
      <vt:lpstr>عرض تقديمي في PowerPoint</vt:lpstr>
      <vt:lpstr>Arabic language problems</vt:lpstr>
      <vt:lpstr>After research, it was found that there are significant limitations in available VQ&amp;A models for Arabic. Models like BLIP are designed for English, and there are no equivalent Arabic models with the same capabilities.  Moreover, datasets for this task are mainly in English, and developing an Arabic model from scratch would require extensive resources, which are beyond the project’s scope. Hence, using the English model is more feasible.</vt:lpstr>
      <vt:lpstr>GitHub repository &amp; Hugging Face space</vt:lpstr>
      <vt:lpstr>عرض تقديمي في PowerPoint</vt:lpstr>
      <vt:lpstr>عرض تقديمي في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Saja Alshahrani</dc:creator>
  <cp:lastModifiedBy>Saja Alshahrani</cp:lastModifiedBy>
  <cp:revision>2</cp:revision>
  <dcterms:modified xsi:type="dcterms:W3CDTF">2024-09-27T23:13:56Z</dcterms:modified>
</cp:coreProperties>
</file>